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79" r:id="rId3"/>
  </p:sldMasterIdLst>
  <p:notesMasterIdLst>
    <p:notesMasterId r:id="rId19"/>
  </p:notesMasterIdLst>
  <p:sldIdLst>
    <p:sldId id="286" r:id="rId4"/>
    <p:sldId id="294" r:id="rId5"/>
    <p:sldId id="264" r:id="rId6"/>
    <p:sldId id="296" r:id="rId7"/>
    <p:sldId id="297" r:id="rId8"/>
    <p:sldId id="302" r:id="rId9"/>
    <p:sldId id="303" r:id="rId10"/>
    <p:sldId id="256" r:id="rId11"/>
    <p:sldId id="2147468601" r:id="rId12"/>
    <p:sldId id="273" r:id="rId13"/>
    <p:sldId id="275" r:id="rId14"/>
    <p:sldId id="280" r:id="rId15"/>
    <p:sldId id="278" r:id="rId16"/>
    <p:sldId id="2147468599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6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EC88C-7061-4AE2-8AFC-71693E5F1E7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12398E9-FED3-40D1-A721-268A52D5AAE4}">
      <dgm:prSet/>
      <dgm:spPr/>
      <dgm:t>
        <a:bodyPr/>
        <a:lstStyle/>
        <a:p>
          <a:r>
            <a:rPr lang="en-US" dirty="0"/>
            <a:t>What’s new</a:t>
          </a:r>
        </a:p>
      </dgm:t>
    </dgm:pt>
    <dgm:pt modelId="{480576DF-AF73-460A-9114-913F67E2DB49}" type="parTrans" cxnId="{AF7B42B5-92EC-45B3-A9B4-DB5602382035}">
      <dgm:prSet/>
      <dgm:spPr/>
      <dgm:t>
        <a:bodyPr/>
        <a:lstStyle/>
        <a:p>
          <a:endParaRPr lang="en-US"/>
        </a:p>
      </dgm:t>
    </dgm:pt>
    <dgm:pt modelId="{B5245A3B-9020-43E7-84C6-1753B193A3C5}" type="sibTrans" cxnId="{AF7B42B5-92EC-45B3-A9B4-DB5602382035}">
      <dgm:prSet/>
      <dgm:spPr/>
      <dgm:t>
        <a:bodyPr/>
        <a:lstStyle/>
        <a:p>
          <a:endParaRPr lang="en-US"/>
        </a:p>
      </dgm:t>
    </dgm:pt>
    <dgm:pt modelId="{BA3B54C7-482E-40A0-9574-C7C4DDF33308}">
      <dgm:prSet/>
      <dgm:spPr/>
      <dgm:t>
        <a:bodyPr/>
        <a:lstStyle/>
        <a:p>
          <a:r>
            <a:rPr lang="en-US" dirty="0"/>
            <a:t>Why changes have been made</a:t>
          </a:r>
        </a:p>
      </dgm:t>
    </dgm:pt>
    <dgm:pt modelId="{5D1BA6C9-5753-4FD2-A315-D1055470E35D}" type="parTrans" cxnId="{20D87325-F9F8-4752-A3CF-12A1FF3ABCED}">
      <dgm:prSet/>
      <dgm:spPr/>
      <dgm:t>
        <a:bodyPr/>
        <a:lstStyle/>
        <a:p>
          <a:endParaRPr lang="en-US"/>
        </a:p>
      </dgm:t>
    </dgm:pt>
    <dgm:pt modelId="{4DCC0BDE-0310-4E3F-B9B5-4A751CF725A4}" type="sibTrans" cxnId="{20D87325-F9F8-4752-A3CF-12A1FF3ABCED}">
      <dgm:prSet/>
      <dgm:spPr/>
      <dgm:t>
        <a:bodyPr/>
        <a:lstStyle/>
        <a:p>
          <a:endParaRPr lang="en-US"/>
        </a:p>
      </dgm:t>
    </dgm:pt>
    <dgm:pt modelId="{B90BC0F9-8A5E-4182-B8AF-BE0DF0300491}">
      <dgm:prSet/>
      <dgm:spPr/>
      <dgm:t>
        <a:bodyPr/>
        <a:lstStyle/>
        <a:p>
          <a:r>
            <a:rPr lang="en-US" dirty="0"/>
            <a:t>Overview of each form</a:t>
          </a:r>
        </a:p>
      </dgm:t>
    </dgm:pt>
    <dgm:pt modelId="{17C75798-7066-44B4-8808-D9A8E1244455}" type="parTrans" cxnId="{D8E06715-57C5-4612-B54A-FF0C0227C991}">
      <dgm:prSet/>
      <dgm:spPr/>
      <dgm:t>
        <a:bodyPr/>
        <a:lstStyle/>
        <a:p>
          <a:endParaRPr lang="en-US"/>
        </a:p>
      </dgm:t>
    </dgm:pt>
    <dgm:pt modelId="{C72C3F69-9255-4A3E-9F54-009D80754ACF}" type="sibTrans" cxnId="{D8E06715-57C5-4612-B54A-FF0C0227C991}">
      <dgm:prSet/>
      <dgm:spPr/>
      <dgm:t>
        <a:bodyPr/>
        <a:lstStyle/>
        <a:p>
          <a:endParaRPr lang="en-US"/>
        </a:p>
      </dgm:t>
    </dgm:pt>
    <dgm:pt modelId="{CED9DF67-39A7-4565-9340-A5D5D89DE164}">
      <dgm:prSet/>
      <dgm:spPr/>
      <dgm:t>
        <a:bodyPr/>
        <a:lstStyle/>
        <a:p>
          <a:r>
            <a:rPr lang="en-US" dirty="0"/>
            <a:t>Support and resources available</a:t>
          </a:r>
        </a:p>
      </dgm:t>
    </dgm:pt>
    <dgm:pt modelId="{B0EF8838-9119-4F02-BF78-10E6966EDDE6}" type="parTrans" cxnId="{6767EC29-F074-436B-A8C6-F348DA192D43}">
      <dgm:prSet/>
      <dgm:spPr/>
      <dgm:t>
        <a:bodyPr/>
        <a:lstStyle/>
        <a:p>
          <a:endParaRPr lang="en-US"/>
        </a:p>
      </dgm:t>
    </dgm:pt>
    <dgm:pt modelId="{8CD0CC53-B19A-4944-B455-B37761ADAC28}" type="sibTrans" cxnId="{6767EC29-F074-436B-A8C6-F348DA192D43}">
      <dgm:prSet/>
      <dgm:spPr/>
      <dgm:t>
        <a:bodyPr/>
        <a:lstStyle/>
        <a:p>
          <a:endParaRPr lang="en-US"/>
        </a:p>
      </dgm:t>
    </dgm:pt>
    <dgm:pt modelId="{98135A2A-6A9A-4446-BDF4-455CA9EBE794}">
      <dgm:prSet/>
      <dgm:spPr/>
      <dgm:t>
        <a:bodyPr/>
        <a:lstStyle/>
        <a:p>
          <a:r>
            <a:rPr lang="en-US" dirty="0"/>
            <a:t>Roll-out timeline </a:t>
          </a:r>
        </a:p>
      </dgm:t>
    </dgm:pt>
    <dgm:pt modelId="{688A2BFC-0A68-4E90-8031-F791768CB589}" type="parTrans" cxnId="{348F5421-1469-40E9-BEEC-D213AE0DE3CF}">
      <dgm:prSet/>
      <dgm:spPr/>
      <dgm:t>
        <a:bodyPr/>
        <a:lstStyle/>
        <a:p>
          <a:endParaRPr lang="en-US"/>
        </a:p>
      </dgm:t>
    </dgm:pt>
    <dgm:pt modelId="{35555027-FE61-4136-A2FD-B21F59D0747E}" type="sibTrans" cxnId="{348F5421-1469-40E9-BEEC-D213AE0DE3CF}">
      <dgm:prSet/>
      <dgm:spPr/>
      <dgm:t>
        <a:bodyPr/>
        <a:lstStyle/>
        <a:p>
          <a:endParaRPr lang="en-US"/>
        </a:p>
      </dgm:t>
    </dgm:pt>
    <dgm:pt modelId="{299285C6-2AEE-4BE9-A0A5-75519F4D1454}">
      <dgm:prSet/>
      <dgm:spPr/>
      <dgm:t>
        <a:bodyPr/>
        <a:lstStyle/>
        <a:p>
          <a:r>
            <a:rPr lang="en-US" dirty="0"/>
            <a:t>Support through the transition</a:t>
          </a:r>
        </a:p>
      </dgm:t>
    </dgm:pt>
    <dgm:pt modelId="{1513537C-CF9F-469A-A299-0FDC05CDAD87}" type="parTrans" cxnId="{B0A9BB8B-166A-44AE-875F-EDC49DC89268}">
      <dgm:prSet/>
      <dgm:spPr/>
      <dgm:t>
        <a:bodyPr/>
        <a:lstStyle/>
        <a:p>
          <a:endParaRPr lang="en-US"/>
        </a:p>
      </dgm:t>
    </dgm:pt>
    <dgm:pt modelId="{C9B88380-DED1-4F27-B62D-BABDF91A4BD1}" type="sibTrans" cxnId="{B0A9BB8B-166A-44AE-875F-EDC49DC89268}">
      <dgm:prSet/>
      <dgm:spPr/>
      <dgm:t>
        <a:bodyPr/>
        <a:lstStyle/>
        <a:p>
          <a:endParaRPr lang="en-US"/>
        </a:p>
      </dgm:t>
    </dgm:pt>
    <dgm:pt modelId="{7819E471-EF86-46BB-A644-76C55E7FA6CC}" type="pres">
      <dgm:prSet presAssocID="{12CEC88C-7061-4AE2-8AFC-71693E5F1E7E}" presName="Name0" presStyleCnt="0">
        <dgm:presLayoutVars>
          <dgm:chMax val="7"/>
          <dgm:chPref val="7"/>
          <dgm:dir/>
        </dgm:presLayoutVars>
      </dgm:prSet>
      <dgm:spPr/>
    </dgm:pt>
    <dgm:pt modelId="{9DC1613F-D7F9-41F3-A4E4-D0D98B88082D}" type="pres">
      <dgm:prSet presAssocID="{12CEC88C-7061-4AE2-8AFC-71693E5F1E7E}" presName="Name1" presStyleCnt="0"/>
      <dgm:spPr/>
    </dgm:pt>
    <dgm:pt modelId="{E2D1D3AC-FD65-4188-875D-B0FC8724793C}" type="pres">
      <dgm:prSet presAssocID="{12CEC88C-7061-4AE2-8AFC-71693E5F1E7E}" presName="cycle" presStyleCnt="0"/>
      <dgm:spPr/>
    </dgm:pt>
    <dgm:pt modelId="{A1D12602-BC66-4744-AB05-134FBE9A432D}" type="pres">
      <dgm:prSet presAssocID="{12CEC88C-7061-4AE2-8AFC-71693E5F1E7E}" presName="srcNode" presStyleLbl="node1" presStyleIdx="0" presStyleCnt="6"/>
      <dgm:spPr/>
    </dgm:pt>
    <dgm:pt modelId="{3675A464-2D8A-45D4-843F-0725E72EDBF3}" type="pres">
      <dgm:prSet presAssocID="{12CEC88C-7061-4AE2-8AFC-71693E5F1E7E}" presName="conn" presStyleLbl="parChTrans1D2" presStyleIdx="0" presStyleCnt="1"/>
      <dgm:spPr/>
    </dgm:pt>
    <dgm:pt modelId="{BA39F1C3-1CE7-4EA4-9CC1-900D606FEBBD}" type="pres">
      <dgm:prSet presAssocID="{12CEC88C-7061-4AE2-8AFC-71693E5F1E7E}" presName="extraNode" presStyleLbl="node1" presStyleIdx="0" presStyleCnt="6"/>
      <dgm:spPr/>
    </dgm:pt>
    <dgm:pt modelId="{59533A3C-56C0-4F7E-8C10-C15D100578DF}" type="pres">
      <dgm:prSet presAssocID="{12CEC88C-7061-4AE2-8AFC-71693E5F1E7E}" presName="dstNode" presStyleLbl="node1" presStyleIdx="0" presStyleCnt="6"/>
      <dgm:spPr/>
    </dgm:pt>
    <dgm:pt modelId="{AC87DFD6-C843-4C80-A7F4-04798C378674}" type="pres">
      <dgm:prSet presAssocID="{012398E9-FED3-40D1-A721-268A52D5AAE4}" presName="text_1" presStyleLbl="node1" presStyleIdx="0" presStyleCnt="6">
        <dgm:presLayoutVars>
          <dgm:bulletEnabled val="1"/>
        </dgm:presLayoutVars>
      </dgm:prSet>
      <dgm:spPr/>
    </dgm:pt>
    <dgm:pt modelId="{142B0B8F-14DD-4602-96D3-4902C880DB21}" type="pres">
      <dgm:prSet presAssocID="{012398E9-FED3-40D1-A721-268A52D5AAE4}" presName="accent_1" presStyleCnt="0"/>
      <dgm:spPr/>
    </dgm:pt>
    <dgm:pt modelId="{926B2F20-943E-439A-B2F1-D9E45252AC2D}" type="pres">
      <dgm:prSet presAssocID="{012398E9-FED3-40D1-A721-268A52D5AAE4}" presName="accentRepeatNode" presStyleLbl="solidFgAcc1" presStyleIdx="0" presStyleCnt="6"/>
      <dgm:spPr/>
    </dgm:pt>
    <dgm:pt modelId="{4367ED7E-F0FE-4D7A-8307-B2C59128989A}" type="pres">
      <dgm:prSet presAssocID="{BA3B54C7-482E-40A0-9574-C7C4DDF33308}" presName="text_2" presStyleLbl="node1" presStyleIdx="1" presStyleCnt="6">
        <dgm:presLayoutVars>
          <dgm:bulletEnabled val="1"/>
        </dgm:presLayoutVars>
      </dgm:prSet>
      <dgm:spPr/>
    </dgm:pt>
    <dgm:pt modelId="{03C3AFF8-7C34-4CB2-9248-6387993C32AE}" type="pres">
      <dgm:prSet presAssocID="{BA3B54C7-482E-40A0-9574-C7C4DDF33308}" presName="accent_2" presStyleCnt="0"/>
      <dgm:spPr/>
    </dgm:pt>
    <dgm:pt modelId="{EBF5D0A9-E6AC-479D-A68D-13CE297EB653}" type="pres">
      <dgm:prSet presAssocID="{BA3B54C7-482E-40A0-9574-C7C4DDF33308}" presName="accentRepeatNode" presStyleLbl="solidFgAcc1" presStyleIdx="1" presStyleCnt="6"/>
      <dgm:spPr/>
    </dgm:pt>
    <dgm:pt modelId="{AAD0FAE0-CC89-4A0A-9180-227CFD67C892}" type="pres">
      <dgm:prSet presAssocID="{B90BC0F9-8A5E-4182-B8AF-BE0DF0300491}" presName="text_3" presStyleLbl="node1" presStyleIdx="2" presStyleCnt="6">
        <dgm:presLayoutVars>
          <dgm:bulletEnabled val="1"/>
        </dgm:presLayoutVars>
      </dgm:prSet>
      <dgm:spPr/>
    </dgm:pt>
    <dgm:pt modelId="{9954369C-2B9B-46C2-9E5D-DA3D6DB5347C}" type="pres">
      <dgm:prSet presAssocID="{B90BC0F9-8A5E-4182-B8AF-BE0DF0300491}" presName="accent_3" presStyleCnt="0"/>
      <dgm:spPr/>
    </dgm:pt>
    <dgm:pt modelId="{1CB4985E-8987-4471-A0E0-26BE43B6CE90}" type="pres">
      <dgm:prSet presAssocID="{B90BC0F9-8A5E-4182-B8AF-BE0DF0300491}" presName="accentRepeatNode" presStyleLbl="solidFgAcc1" presStyleIdx="2" presStyleCnt="6"/>
      <dgm:spPr/>
    </dgm:pt>
    <dgm:pt modelId="{C39FFEB9-B5AE-44EA-A634-D917D2A7DEAD}" type="pres">
      <dgm:prSet presAssocID="{CED9DF67-39A7-4565-9340-A5D5D89DE164}" presName="text_4" presStyleLbl="node1" presStyleIdx="3" presStyleCnt="6">
        <dgm:presLayoutVars>
          <dgm:bulletEnabled val="1"/>
        </dgm:presLayoutVars>
      </dgm:prSet>
      <dgm:spPr/>
    </dgm:pt>
    <dgm:pt modelId="{BA55AFBC-3D23-4A6F-8267-5E9BEF7605C6}" type="pres">
      <dgm:prSet presAssocID="{CED9DF67-39A7-4565-9340-A5D5D89DE164}" presName="accent_4" presStyleCnt="0"/>
      <dgm:spPr/>
    </dgm:pt>
    <dgm:pt modelId="{1F94E7B7-0162-4A71-A462-92908E82E29A}" type="pres">
      <dgm:prSet presAssocID="{CED9DF67-39A7-4565-9340-A5D5D89DE164}" presName="accentRepeatNode" presStyleLbl="solidFgAcc1" presStyleIdx="3" presStyleCnt="6"/>
      <dgm:spPr/>
    </dgm:pt>
    <dgm:pt modelId="{07B78719-4BF9-4A3B-B1CE-1214D663D88D}" type="pres">
      <dgm:prSet presAssocID="{98135A2A-6A9A-4446-BDF4-455CA9EBE794}" presName="text_5" presStyleLbl="node1" presStyleIdx="4" presStyleCnt="6">
        <dgm:presLayoutVars>
          <dgm:bulletEnabled val="1"/>
        </dgm:presLayoutVars>
      </dgm:prSet>
      <dgm:spPr/>
    </dgm:pt>
    <dgm:pt modelId="{8078ABF1-DC22-474F-9892-754D0D6CFD3D}" type="pres">
      <dgm:prSet presAssocID="{98135A2A-6A9A-4446-BDF4-455CA9EBE794}" presName="accent_5" presStyleCnt="0"/>
      <dgm:spPr/>
    </dgm:pt>
    <dgm:pt modelId="{C01C03B2-E481-4A5D-AEB0-5DD7FB29CC2E}" type="pres">
      <dgm:prSet presAssocID="{98135A2A-6A9A-4446-BDF4-455CA9EBE794}" presName="accentRepeatNode" presStyleLbl="solidFgAcc1" presStyleIdx="4" presStyleCnt="6"/>
      <dgm:spPr/>
    </dgm:pt>
    <dgm:pt modelId="{D8C13EF6-91B9-46EC-A068-26FA3BE346DE}" type="pres">
      <dgm:prSet presAssocID="{299285C6-2AEE-4BE9-A0A5-75519F4D1454}" presName="text_6" presStyleLbl="node1" presStyleIdx="5" presStyleCnt="6">
        <dgm:presLayoutVars>
          <dgm:bulletEnabled val="1"/>
        </dgm:presLayoutVars>
      </dgm:prSet>
      <dgm:spPr/>
    </dgm:pt>
    <dgm:pt modelId="{DC091BEC-75B1-4D50-98C7-9836360E6206}" type="pres">
      <dgm:prSet presAssocID="{299285C6-2AEE-4BE9-A0A5-75519F4D1454}" presName="accent_6" presStyleCnt="0"/>
      <dgm:spPr/>
    </dgm:pt>
    <dgm:pt modelId="{55CEAAAF-AC60-489B-A72D-58D2B1469140}" type="pres">
      <dgm:prSet presAssocID="{299285C6-2AEE-4BE9-A0A5-75519F4D1454}" presName="accentRepeatNode" presStyleLbl="solidFgAcc1" presStyleIdx="5" presStyleCnt="6"/>
      <dgm:spPr/>
    </dgm:pt>
  </dgm:ptLst>
  <dgm:cxnLst>
    <dgm:cxn modelId="{D8E06715-57C5-4612-B54A-FF0C0227C991}" srcId="{12CEC88C-7061-4AE2-8AFC-71693E5F1E7E}" destId="{B90BC0F9-8A5E-4182-B8AF-BE0DF0300491}" srcOrd="2" destOrd="0" parTransId="{17C75798-7066-44B4-8808-D9A8E1244455}" sibTransId="{C72C3F69-9255-4A3E-9F54-009D80754ACF}"/>
    <dgm:cxn modelId="{4C9C471F-3516-4262-A80C-5E1786F6821A}" type="presOf" srcId="{299285C6-2AEE-4BE9-A0A5-75519F4D1454}" destId="{D8C13EF6-91B9-46EC-A068-26FA3BE346DE}" srcOrd="0" destOrd="0" presId="urn:microsoft.com/office/officeart/2008/layout/VerticalCurvedList"/>
    <dgm:cxn modelId="{348F5421-1469-40E9-BEEC-D213AE0DE3CF}" srcId="{12CEC88C-7061-4AE2-8AFC-71693E5F1E7E}" destId="{98135A2A-6A9A-4446-BDF4-455CA9EBE794}" srcOrd="4" destOrd="0" parTransId="{688A2BFC-0A68-4E90-8031-F791768CB589}" sibTransId="{35555027-FE61-4136-A2FD-B21F59D0747E}"/>
    <dgm:cxn modelId="{20D87325-F9F8-4752-A3CF-12A1FF3ABCED}" srcId="{12CEC88C-7061-4AE2-8AFC-71693E5F1E7E}" destId="{BA3B54C7-482E-40A0-9574-C7C4DDF33308}" srcOrd="1" destOrd="0" parTransId="{5D1BA6C9-5753-4FD2-A315-D1055470E35D}" sibTransId="{4DCC0BDE-0310-4E3F-B9B5-4A751CF725A4}"/>
    <dgm:cxn modelId="{6767EC29-F074-436B-A8C6-F348DA192D43}" srcId="{12CEC88C-7061-4AE2-8AFC-71693E5F1E7E}" destId="{CED9DF67-39A7-4565-9340-A5D5D89DE164}" srcOrd="3" destOrd="0" parTransId="{B0EF8838-9119-4F02-BF78-10E6966EDDE6}" sibTransId="{8CD0CC53-B19A-4944-B455-B37761ADAC28}"/>
    <dgm:cxn modelId="{C5FA1430-CF24-4C0D-886E-6C3A2D495329}" type="presOf" srcId="{BA3B54C7-482E-40A0-9574-C7C4DDF33308}" destId="{4367ED7E-F0FE-4D7A-8307-B2C59128989A}" srcOrd="0" destOrd="0" presId="urn:microsoft.com/office/officeart/2008/layout/VerticalCurvedList"/>
    <dgm:cxn modelId="{D2AC706C-B0D8-4AAC-9E9E-10F16E34A302}" type="presOf" srcId="{B90BC0F9-8A5E-4182-B8AF-BE0DF0300491}" destId="{AAD0FAE0-CC89-4A0A-9180-227CFD67C892}" srcOrd="0" destOrd="0" presId="urn:microsoft.com/office/officeart/2008/layout/VerticalCurvedList"/>
    <dgm:cxn modelId="{298B0770-E504-4EDE-9521-9193372A899A}" type="presOf" srcId="{CED9DF67-39A7-4565-9340-A5D5D89DE164}" destId="{C39FFEB9-B5AE-44EA-A634-D917D2A7DEAD}" srcOrd="0" destOrd="0" presId="urn:microsoft.com/office/officeart/2008/layout/VerticalCurvedList"/>
    <dgm:cxn modelId="{4D50BF7C-1505-499E-A0DD-7180B51EEFB2}" type="presOf" srcId="{98135A2A-6A9A-4446-BDF4-455CA9EBE794}" destId="{07B78719-4BF9-4A3B-B1CE-1214D663D88D}" srcOrd="0" destOrd="0" presId="urn:microsoft.com/office/officeart/2008/layout/VerticalCurvedList"/>
    <dgm:cxn modelId="{B0A9BB8B-166A-44AE-875F-EDC49DC89268}" srcId="{12CEC88C-7061-4AE2-8AFC-71693E5F1E7E}" destId="{299285C6-2AEE-4BE9-A0A5-75519F4D1454}" srcOrd="5" destOrd="0" parTransId="{1513537C-CF9F-469A-A299-0FDC05CDAD87}" sibTransId="{C9B88380-DED1-4F27-B62D-BABDF91A4BD1}"/>
    <dgm:cxn modelId="{36BB6F99-3827-4747-9519-548C7C03BFC6}" type="presOf" srcId="{12CEC88C-7061-4AE2-8AFC-71693E5F1E7E}" destId="{7819E471-EF86-46BB-A644-76C55E7FA6CC}" srcOrd="0" destOrd="0" presId="urn:microsoft.com/office/officeart/2008/layout/VerticalCurvedList"/>
    <dgm:cxn modelId="{AF7B42B5-92EC-45B3-A9B4-DB5602382035}" srcId="{12CEC88C-7061-4AE2-8AFC-71693E5F1E7E}" destId="{012398E9-FED3-40D1-A721-268A52D5AAE4}" srcOrd="0" destOrd="0" parTransId="{480576DF-AF73-460A-9114-913F67E2DB49}" sibTransId="{B5245A3B-9020-43E7-84C6-1753B193A3C5}"/>
    <dgm:cxn modelId="{B8055EC1-D959-4101-BBFB-844E3A75B0AA}" type="presOf" srcId="{B5245A3B-9020-43E7-84C6-1753B193A3C5}" destId="{3675A464-2D8A-45D4-843F-0725E72EDBF3}" srcOrd="0" destOrd="0" presId="urn:microsoft.com/office/officeart/2008/layout/VerticalCurvedList"/>
    <dgm:cxn modelId="{B72704E1-8A1D-40E8-8FAD-33D60773F0F8}" type="presOf" srcId="{012398E9-FED3-40D1-A721-268A52D5AAE4}" destId="{AC87DFD6-C843-4C80-A7F4-04798C378674}" srcOrd="0" destOrd="0" presId="urn:microsoft.com/office/officeart/2008/layout/VerticalCurvedList"/>
    <dgm:cxn modelId="{4081FBFD-DF17-406E-9214-A77B4D76EB99}" type="presParOf" srcId="{7819E471-EF86-46BB-A644-76C55E7FA6CC}" destId="{9DC1613F-D7F9-41F3-A4E4-D0D98B88082D}" srcOrd="0" destOrd="0" presId="urn:microsoft.com/office/officeart/2008/layout/VerticalCurvedList"/>
    <dgm:cxn modelId="{DC175A8E-C198-4FB6-A139-0F632FB75A38}" type="presParOf" srcId="{9DC1613F-D7F9-41F3-A4E4-D0D98B88082D}" destId="{E2D1D3AC-FD65-4188-875D-B0FC8724793C}" srcOrd="0" destOrd="0" presId="urn:microsoft.com/office/officeart/2008/layout/VerticalCurvedList"/>
    <dgm:cxn modelId="{96836B28-BEC4-4713-AC5B-6F903211FF32}" type="presParOf" srcId="{E2D1D3AC-FD65-4188-875D-B0FC8724793C}" destId="{A1D12602-BC66-4744-AB05-134FBE9A432D}" srcOrd="0" destOrd="0" presId="urn:microsoft.com/office/officeart/2008/layout/VerticalCurvedList"/>
    <dgm:cxn modelId="{54D1583A-253B-492B-9B00-2F95DF810675}" type="presParOf" srcId="{E2D1D3AC-FD65-4188-875D-B0FC8724793C}" destId="{3675A464-2D8A-45D4-843F-0725E72EDBF3}" srcOrd="1" destOrd="0" presId="urn:microsoft.com/office/officeart/2008/layout/VerticalCurvedList"/>
    <dgm:cxn modelId="{D3670D91-FAAE-4CF4-ACB9-CEF85042296E}" type="presParOf" srcId="{E2D1D3AC-FD65-4188-875D-B0FC8724793C}" destId="{BA39F1C3-1CE7-4EA4-9CC1-900D606FEBBD}" srcOrd="2" destOrd="0" presId="urn:microsoft.com/office/officeart/2008/layout/VerticalCurvedList"/>
    <dgm:cxn modelId="{2F8951A3-7CED-4B00-8148-DA87C52E26D1}" type="presParOf" srcId="{E2D1D3AC-FD65-4188-875D-B0FC8724793C}" destId="{59533A3C-56C0-4F7E-8C10-C15D100578DF}" srcOrd="3" destOrd="0" presId="urn:microsoft.com/office/officeart/2008/layout/VerticalCurvedList"/>
    <dgm:cxn modelId="{336FB66D-8930-420F-BAE7-7CA38558D053}" type="presParOf" srcId="{9DC1613F-D7F9-41F3-A4E4-D0D98B88082D}" destId="{AC87DFD6-C843-4C80-A7F4-04798C378674}" srcOrd="1" destOrd="0" presId="urn:microsoft.com/office/officeart/2008/layout/VerticalCurvedList"/>
    <dgm:cxn modelId="{DF52A8B9-2DAB-4C98-913B-0577A6C36D60}" type="presParOf" srcId="{9DC1613F-D7F9-41F3-A4E4-D0D98B88082D}" destId="{142B0B8F-14DD-4602-96D3-4902C880DB21}" srcOrd="2" destOrd="0" presId="urn:microsoft.com/office/officeart/2008/layout/VerticalCurvedList"/>
    <dgm:cxn modelId="{1539DABC-06B7-4362-9287-EABDD564C74A}" type="presParOf" srcId="{142B0B8F-14DD-4602-96D3-4902C880DB21}" destId="{926B2F20-943E-439A-B2F1-D9E45252AC2D}" srcOrd="0" destOrd="0" presId="urn:microsoft.com/office/officeart/2008/layout/VerticalCurvedList"/>
    <dgm:cxn modelId="{778C732A-CC94-4E89-ADBF-63A0A95DD700}" type="presParOf" srcId="{9DC1613F-D7F9-41F3-A4E4-D0D98B88082D}" destId="{4367ED7E-F0FE-4D7A-8307-B2C59128989A}" srcOrd="3" destOrd="0" presId="urn:microsoft.com/office/officeart/2008/layout/VerticalCurvedList"/>
    <dgm:cxn modelId="{73B0398F-2257-40D9-89E6-D79FC25FA23B}" type="presParOf" srcId="{9DC1613F-D7F9-41F3-A4E4-D0D98B88082D}" destId="{03C3AFF8-7C34-4CB2-9248-6387993C32AE}" srcOrd="4" destOrd="0" presId="urn:microsoft.com/office/officeart/2008/layout/VerticalCurvedList"/>
    <dgm:cxn modelId="{FDEAC6D1-0E95-4719-B091-6B7DBD1BC2F5}" type="presParOf" srcId="{03C3AFF8-7C34-4CB2-9248-6387993C32AE}" destId="{EBF5D0A9-E6AC-479D-A68D-13CE297EB653}" srcOrd="0" destOrd="0" presId="urn:microsoft.com/office/officeart/2008/layout/VerticalCurvedList"/>
    <dgm:cxn modelId="{198C5F72-9053-4FE2-828C-1A51F6F198B7}" type="presParOf" srcId="{9DC1613F-D7F9-41F3-A4E4-D0D98B88082D}" destId="{AAD0FAE0-CC89-4A0A-9180-227CFD67C892}" srcOrd="5" destOrd="0" presId="urn:microsoft.com/office/officeart/2008/layout/VerticalCurvedList"/>
    <dgm:cxn modelId="{ADABDC97-8FB1-4B64-8D53-C1BD02EAD383}" type="presParOf" srcId="{9DC1613F-D7F9-41F3-A4E4-D0D98B88082D}" destId="{9954369C-2B9B-46C2-9E5D-DA3D6DB5347C}" srcOrd="6" destOrd="0" presId="urn:microsoft.com/office/officeart/2008/layout/VerticalCurvedList"/>
    <dgm:cxn modelId="{85BC2552-F5E9-4FDC-B222-6A573407C244}" type="presParOf" srcId="{9954369C-2B9B-46C2-9E5D-DA3D6DB5347C}" destId="{1CB4985E-8987-4471-A0E0-26BE43B6CE90}" srcOrd="0" destOrd="0" presId="urn:microsoft.com/office/officeart/2008/layout/VerticalCurvedList"/>
    <dgm:cxn modelId="{EEEE3BAE-B819-46CB-8C70-A4AF0F1A96F0}" type="presParOf" srcId="{9DC1613F-D7F9-41F3-A4E4-D0D98B88082D}" destId="{C39FFEB9-B5AE-44EA-A634-D917D2A7DEAD}" srcOrd="7" destOrd="0" presId="urn:microsoft.com/office/officeart/2008/layout/VerticalCurvedList"/>
    <dgm:cxn modelId="{3FF334DB-EC11-4C21-9BAC-BAF0CD862611}" type="presParOf" srcId="{9DC1613F-D7F9-41F3-A4E4-D0D98B88082D}" destId="{BA55AFBC-3D23-4A6F-8267-5E9BEF7605C6}" srcOrd="8" destOrd="0" presId="urn:microsoft.com/office/officeart/2008/layout/VerticalCurvedList"/>
    <dgm:cxn modelId="{F1520766-956B-4443-BD16-852276A4A75E}" type="presParOf" srcId="{BA55AFBC-3D23-4A6F-8267-5E9BEF7605C6}" destId="{1F94E7B7-0162-4A71-A462-92908E82E29A}" srcOrd="0" destOrd="0" presId="urn:microsoft.com/office/officeart/2008/layout/VerticalCurvedList"/>
    <dgm:cxn modelId="{29A7AC51-1F83-4E19-B4ED-05A2365525AC}" type="presParOf" srcId="{9DC1613F-D7F9-41F3-A4E4-D0D98B88082D}" destId="{07B78719-4BF9-4A3B-B1CE-1214D663D88D}" srcOrd="9" destOrd="0" presId="urn:microsoft.com/office/officeart/2008/layout/VerticalCurvedList"/>
    <dgm:cxn modelId="{BBBE102E-BCB0-42E2-A191-A0E2866541D4}" type="presParOf" srcId="{9DC1613F-D7F9-41F3-A4E4-D0D98B88082D}" destId="{8078ABF1-DC22-474F-9892-754D0D6CFD3D}" srcOrd="10" destOrd="0" presId="urn:microsoft.com/office/officeart/2008/layout/VerticalCurvedList"/>
    <dgm:cxn modelId="{8271C150-3AD8-40F8-9A2C-67838F415D26}" type="presParOf" srcId="{8078ABF1-DC22-474F-9892-754D0D6CFD3D}" destId="{C01C03B2-E481-4A5D-AEB0-5DD7FB29CC2E}" srcOrd="0" destOrd="0" presId="urn:microsoft.com/office/officeart/2008/layout/VerticalCurvedList"/>
    <dgm:cxn modelId="{C6DD2D40-E855-41F1-9323-0DC55F54EB99}" type="presParOf" srcId="{9DC1613F-D7F9-41F3-A4E4-D0D98B88082D}" destId="{D8C13EF6-91B9-46EC-A068-26FA3BE346DE}" srcOrd="11" destOrd="0" presId="urn:microsoft.com/office/officeart/2008/layout/VerticalCurvedList"/>
    <dgm:cxn modelId="{6ECA880E-5F47-407B-B248-25EA3B6D62ED}" type="presParOf" srcId="{9DC1613F-D7F9-41F3-A4E4-D0D98B88082D}" destId="{DC091BEC-75B1-4D50-98C7-9836360E6206}" srcOrd="12" destOrd="0" presId="urn:microsoft.com/office/officeart/2008/layout/VerticalCurvedList"/>
    <dgm:cxn modelId="{DC446A0C-5D1F-4CD2-8CD1-867576753B0B}" type="presParOf" srcId="{DC091BEC-75B1-4D50-98C7-9836360E6206}" destId="{55CEAAAF-AC60-489B-A72D-58D2B14691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F0C947-8F55-4025-B39A-2F162BE0112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B2443E-AD26-4711-A851-4166E9C5A904}">
      <dgm:prSet/>
      <dgm:spPr/>
      <dgm:t>
        <a:bodyPr/>
        <a:lstStyle/>
        <a:p>
          <a:r>
            <a:rPr lang="en-US" b="1" dirty="0">
              <a:latin typeface="Ubuntu" panose="020B0504030602030204" pitchFamily="34" charset="0"/>
            </a:rPr>
            <a:t>Physician signature is no longer required</a:t>
          </a:r>
          <a:r>
            <a:rPr lang="en-US" dirty="0">
              <a:latin typeface="Ubuntu" panose="020B0504030602030204" pitchFamily="34" charset="0"/>
            </a:rPr>
            <a:t>: </a:t>
          </a:r>
        </a:p>
      </dgm:t>
    </dgm:pt>
    <dgm:pt modelId="{F22DA6B3-D84A-4115-B83E-12FB1623ECA2}" type="parTrans" cxnId="{A715F42A-64BA-487A-989A-95DD319E5015}">
      <dgm:prSet/>
      <dgm:spPr/>
      <dgm:t>
        <a:bodyPr/>
        <a:lstStyle/>
        <a:p>
          <a:endParaRPr lang="en-US"/>
        </a:p>
      </dgm:t>
    </dgm:pt>
    <dgm:pt modelId="{D70CE462-E25E-4EDE-9D9C-E680AC95FF13}" type="sibTrans" cxnId="{A715F42A-64BA-487A-989A-95DD319E5015}">
      <dgm:prSet/>
      <dgm:spPr/>
      <dgm:t>
        <a:bodyPr/>
        <a:lstStyle/>
        <a:p>
          <a:endParaRPr lang="en-US"/>
        </a:p>
      </dgm:t>
    </dgm:pt>
    <dgm:pt modelId="{2D85B200-D5EF-464F-91CD-DFA9917F20AF}">
      <dgm:prSet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The requirements at the Program/State level have been removed.</a:t>
          </a:r>
        </a:p>
      </dgm:t>
    </dgm:pt>
    <dgm:pt modelId="{0B0BAE2D-4E5E-41A4-A3CC-1E332E511239}" type="parTrans" cxnId="{951397B1-C84B-4449-A8D9-DC74B09E1FAC}">
      <dgm:prSet/>
      <dgm:spPr/>
      <dgm:t>
        <a:bodyPr/>
        <a:lstStyle/>
        <a:p>
          <a:endParaRPr lang="en-US"/>
        </a:p>
      </dgm:t>
    </dgm:pt>
    <dgm:pt modelId="{B461CD0D-3E19-498C-9DAE-DA9375E4F77B}" type="sibTrans" cxnId="{951397B1-C84B-4449-A8D9-DC74B09E1FAC}">
      <dgm:prSet/>
      <dgm:spPr/>
      <dgm:t>
        <a:bodyPr/>
        <a:lstStyle/>
        <a:p>
          <a:endParaRPr lang="en-US"/>
        </a:p>
      </dgm:t>
    </dgm:pt>
    <dgm:pt modelId="{CA66D2EE-8022-413F-B5A0-4421980C471D}">
      <dgm:prSet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Applies only to athletes participating in: Regional Games, World Games, Invitational and USA Games or if required by local laws or Program rules. </a:t>
          </a:r>
        </a:p>
      </dgm:t>
    </dgm:pt>
    <dgm:pt modelId="{5DE144F8-4FFA-4F39-87B0-5D72521DC2FC}" type="parTrans" cxnId="{05CA52B6-3550-44E8-A471-7179D56A60DE}">
      <dgm:prSet/>
      <dgm:spPr/>
      <dgm:t>
        <a:bodyPr/>
        <a:lstStyle/>
        <a:p>
          <a:endParaRPr lang="en-US"/>
        </a:p>
      </dgm:t>
    </dgm:pt>
    <dgm:pt modelId="{B85FE840-A53A-4FBF-AC8B-1D3CA2566B85}" type="sibTrans" cxnId="{05CA52B6-3550-44E8-A471-7179D56A60DE}">
      <dgm:prSet/>
      <dgm:spPr/>
      <dgm:t>
        <a:bodyPr/>
        <a:lstStyle/>
        <a:p>
          <a:endParaRPr lang="en-US"/>
        </a:p>
      </dgm:t>
    </dgm:pt>
    <dgm:pt modelId="{92359748-FAD5-41A0-A309-83771BCB386B}">
      <dgm:prSet/>
      <dgm:spPr/>
      <dgm:t>
        <a:bodyPr/>
        <a:lstStyle/>
        <a:p>
          <a:r>
            <a:rPr lang="en-US" b="1" dirty="0">
              <a:latin typeface="Ubuntu" panose="020B0504030602030204" pitchFamily="34" charset="0"/>
            </a:rPr>
            <a:t>Health history required: </a:t>
          </a:r>
          <a:endParaRPr lang="en-US" dirty="0">
            <a:latin typeface="Ubuntu" panose="020B0504030602030204" pitchFamily="34" charset="0"/>
          </a:endParaRPr>
        </a:p>
      </dgm:t>
    </dgm:pt>
    <dgm:pt modelId="{08DB8452-BCBB-4BF3-96C2-5832C2F650C1}" type="parTrans" cxnId="{30F688C2-C52F-44D1-B1D2-5C6C32E40B2B}">
      <dgm:prSet/>
      <dgm:spPr/>
      <dgm:t>
        <a:bodyPr/>
        <a:lstStyle/>
        <a:p>
          <a:endParaRPr lang="en-US"/>
        </a:p>
      </dgm:t>
    </dgm:pt>
    <dgm:pt modelId="{7525DCD7-4427-457E-A646-C657F2F07BC6}" type="sibTrans" cxnId="{30F688C2-C52F-44D1-B1D2-5C6C32E40B2B}">
      <dgm:prSet/>
      <dgm:spPr/>
      <dgm:t>
        <a:bodyPr/>
        <a:lstStyle/>
        <a:p>
          <a:endParaRPr lang="en-US"/>
        </a:p>
      </dgm:t>
    </dgm:pt>
    <dgm:pt modelId="{2062730D-5A2E-4DC0-8718-BF79E7DA8058}">
      <dgm:prSet/>
      <dgm:spPr/>
      <dgm:t>
        <a:bodyPr/>
        <a:lstStyle/>
        <a:p>
          <a:pPr marL="171450" lvl="1" indent="-171450" defTabSz="800100">
            <a:spcBef>
              <a:spcPct val="0"/>
            </a:spcBef>
            <a:spcAft>
              <a:spcPct val="15000"/>
            </a:spcAft>
            <a:buChar char="•"/>
          </a:pPr>
          <a:r>
            <a:rPr lang="en-US" b="0" i="0" kern="1200" dirty="0"/>
            <a:t>To help keep everyone safe, we’ll continue asking for a health history form. This needs to be updated every year. This is the minimum requirement to join the movement, but Programs can choose to have different requirements if they wish.</a:t>
          </a:r>
          <a:endParaRPr lang="en-US" b="0" kern="1200" dirty="0">
            <a:latin typeface="Ubuntu" panose="020B0504030602030204" pitchFamily="34" charset="0"/>
            <a:ea typeface="+mn-ea"/>
            <a:cs typeface="+mn-cs"/>
          </a:endParaRPr>
        </a:p>
      </dgm:t>
    </dgm:pt>
    <dgm:pt modelId="{86E061CD-A30B-4D3A-B0F3-2F2712C1C48A}" type="parTrans" cxnId="{F506E2D0-DF3F-4D2D-989C-CB829FF378A8}">
      <dgm:prSet/>
      <dgm:spPr/>
      <dgm:t>
        <a:bodyPr/>
        <a:lstStyle/>
        <a:p>
          <a:endParaRPr lang="en-US"/>
        </a:p>
      </dgm:t>
    </dgm:pt>
    <dgm:pt modelId="{26C62389-4C84-4B32-AEEA-1352C57A6280}" type="sibTrans" cxnId="{F506E2D0-DF3F-4D2D-989C-CB829FF378A8}">
      <dgm:prSet/>
      <dgm:spPr/>
      <dgm:t>
        <a:bodyPr/>
        <a:lstStyle/>
        <a:p>
          <a:endParaRPr lang="en-US"/>
        </a:p>
      </dgm:t>
    </dgm:pt>
    <dgm:pt modelId="{6A26B9B6-FE8B-4E39-9B6D-89DC614B00D7}" type="pres">
      <dgm:prSet presAssocID="{B3F0C947-8F55-4025-B39A-2F162BE01126}" presName="linear" presStyleCnt="0">
        <dgm:presLayoutVars>
          <dgm:dir/>
          <dgm:animLvl val="lvl"/>
          <dgm:resizeHandles val="exact"/>
        </dgm:presLayoutVars>
      </dgm:prSet>
      <dgm:spPr/>
    </dgm:pt>
    <dgm:pt modelId="{9363F8B8-F944-406C-81D2-FC7AC0A38493}" type="pres">
      <dgm:prSet presAssocID="{FAB2443E-AD26-4711-A851-4166E9C5A904}" presName="parentLin" presStyleCnt="0"/>
      <dgm:spPr/>
    </dgm:pt>
    <dgm:pt modelId="{8F20BF4F-BF23-441A-AA8A-E977069F4885}" type="pres">
      <dgm:prSet presAssocID="{FAB2443E-AD26-4711-A851-4166E9C5A904}" presName="parentLeftMargin" presStyleLbl="node1" presStyleIdx="0" presStyleCnt="2"/>
      <dgm:spPr/>
    </dgm:pt>
    <dgm:pt modelId="{9F4CD512-1A8F-4F58-B488-C30B99734196}" type="pres">
      <dgm:prSet presAssocID="{FAB2443E-AD26-4711-A851-4166E9C5A90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D9F2C65-A192-4B34-9CB7-53D5F98B5AA4}" type="pres">
      <dgm:prSet presAssocID="{FAB2443E-AD26-4711-A851-4166E9C5A904}" presName="negativeSpace" presStyleCnt="0"/>
      <dgm:spPr/>
    </dgm:pt>
    <dgm:pt modelId="{C5DA71D9-D909-4226-BBE5-EF91FEABB459}" type="pres">
      <dgm:prSet presAssocID="{FAB2443E-AD26-4711-A851-4166E9C5A904}" presName="childText" presStyleLbl="conFgAcc1" presStyleIdx="0" presStyleCnt="2">
        <dgm:presLayoutVars>
          <dgm:bulletEnabled val="1"/>
        </dgm:presLayoutVars>
      </dgm:prSet>
      <dgm:spPr/>
    </dgm:pt>
    <dgm:pt modelId="{C35137E9-D5D5-4638-94F6-8674E1B99F72}" type="pres">
      <dgm:prSet presAssocID="{D70CE462-E25E-4EDE-9D9C-E680AC95FF13}" presName="spaceBetweenRectangles" presStyleCnt="0"/>
      <dgm:spPr/>
    </dgm:pt>
    <dgm:pt modelId="{DC31D4E0-C819-43EF-ABC8-9D509CB636C8}" type="pres">
      <dgm:prSet presAssocID="{92359748-FAD5-41A0-A309-83771BCB386B}" presName="parentLin" presStyleCnt="0"/>
      <dgm:spPr/>
    </dgm:pt>
    <dgm:pt modelId="{A0AFA47D-ADE7-4CD8-9F4F-B03C7273C509}" type="pres">
      <dgm:prSet presAssocID="{92359748-FAD5-41A0-A309-83771BCB386B}" presName="parentLeftMargin" presStyleLbl="node1" presStyleIdx="0" presStyleCnt="2"/>
      <dgm:spPr/>
    </dgm:pt>
    <dgm:pt modelId="{9BE149C7-93D2-4A40-B747-C32553AFF2A9}" type="pres">
      <dgm:prSet presAssocID="{92359748-FAD5-41A0-A309-83771BCB386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66C59D9-3BC9-40BC-B1DF-232A19970971}" type="pres">
      <dgm:prSet presAssocID="{92359748-FAD5-41A0-A309-83771BCB386B}" presName="negativeSpace" presStyleCnt="0"/>
      <dgm:spPr/>
    </dgm:pt>
    <dgm:pt modelId="{541DEED7-03DF-4296-9762-5B84911269D4}" type="pres">
      <dgm:prSet presAssocID="{92359748-FAD5-41A0-A309-83771BCB386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2F86A11-9EDD-4681-B002-ED66E47F1F80}" type="presOf" srcId="{FAB2443E-AD26-4711-A851-4166E9C5A904}" destId="{8F20BF4F-BF23-441A-AA8A-E977069F4885}" srcOrd="0" destOrd="0" presId="urn:microsoft.com/office/officeart/2005/8/layout/list1"/>
    <dgm:cxn modelId="{A715F42A-64BA-487A-989A-95DD319E5015}" srcId="{B3F0C947-8F55-4025-B39A-2F162BE01126}" destId="{FAB2443E-AD26-4711-A851-4166E9C5A904}" srcOrd="0" destOrd="0" parTransId="{F22DA6B3-D84A-4115-B83E-12FB1623ECA2}" sibTransId="{D70CE462-E25E-4EDE-9D9C-E680AC95FF13}"/>
    <dgm:cxn modelId="{BEECA23C-B77C-4F1B-A46F-E04971ADFE00}" type="presOf" srcId="{2062730D-5A2E-4DC0-8718-BF79E7DA8058}" destId="{541DEED7-03DF-4296-9762-5B84911269D4}" srcOrd="0" destOrd="0" presId="urn:microsoft.com/office/officeart/2005/8/layout/list1"/>
    <dgm:cxn modelId="{975F2A6D-7AC9-439D-A05C-28092B11712F}" type="presOf" srcId="{92359748-FAD5-41A0-A309-83771BCB386B}" destId="{9BE149C7-93D2-4A40-B747-C32553AFF2A9}" srcOrd="1" destOrd="0" presId="urn:microsoft.com/office/officeart/2005/8/layout/list1"/>
    <dgm:cxn modelId="{6B9FABA4-C3E6-4F0F-84BD-1C055501C583}" type="presOf" srcId="{2D85B200-D5EF-464F-91CD-DFA9917F20AF}" destId="{C5DA71D9-D909-4226-BBE5-EF91FEABB459}" srcOrd="0" destOrd="0" presId="urn:microsoft.com/office/officeart/2005/8/layout/list1"/>
    <dgm:cxn modelId="{951397B1-C84B-4449-A8D9-DC74B09E1FAC}" srcId="{FAB2443E-AD26-4711-A851-4166E9C5A904}" destId="{2D85B200-D5EF-464F-91CD-DFA9917F20AF}" srcOrd="0" destOrd="0" parTransId="{0B0BAE2D-4E5E-41A4-A3CC-1E332E511239}" sibTransId="{B461CD0D-3E19-498C-9DAE-DA9375E4F77B}"/>
    <dgm:cxn modelId="{4487B9B5-D2CC-4D7D-B4EC-5684DE706154}" type="presOf" srcId="{B3F0C947-8F55-4025-B39A-2F162BE01126}" destId="{6A26B9B6-FE8B-4E39-9B6D-89DC614B00D7}" srcOrd="0" destOrd="0" presId="urn:microsoft.com/office/officeart/2005/8/layout/list1"/>
    <dgm:cxn modelId="{05CA52B6-3550-44E8-A471-7179D56A60DE}" srcId="{FAB2443E-AD26-4711-A851-4166E9C5A904}" destId="{CA66D2EE-8022-413F-B5A0-4421980C471D}" srcOrd="1" destOrd="0" parTransId="{5DE144F8-4FFA-4F39-87B0-5D72521DC2FC}" sibTransId="{B85FE840-A53A-4FBF-AC8B-1D3CA2566B85}"/>
    <dgm:cxn modelId="{658A0EB8-F5C5-4DFE-95B3-86A0B56441EA}" type="presOf" srcId="{FAB2443E-AD26-4711-A851-4166E9C5A904}" destId="{9F4CD512-1A8F-4F58-B488-C30B99734196}" srcOrd="1" destOrd="0" presId="urn:microsoft.com/office/officeart/2005/8/layout/list1"/>
    <dgm:cxn modelId="{30F688C2-C52F-44D1-B1D2-5C6C32E40B2B}" srcId="{B3F0C947-8F55-4025-B39A-2F162BE01126}" destId="{92359748-FAD5-41A0-A309-83771BCB386B}" srcOrd="1" destOrd="0" parTransId="{08DB8452-BCBB-4BF3-96C2-5832C2F650C1}" sibTransId="{7525DCD7-4427-457E-A646-C657F2F07BC6}"/>
    <dgm:cxn modelId="{F506E2D0-DF3F-4D2D-989C-CB829FF378A8}" srcId="{92359748-FAD5-41A0-A309-83771BCB386B}" destId="{2062730D-5A2E-4DC0-8718-BF79E7DA8058}" srcOrd="0" destOrd="0" parTransId="{86E061CD-A30B-4D3A-B0F3-2F2712C1C48A}" sibTransId="{26C62389-4C84-4B32-AEEA-1352C57A6280}"/>
    <dgm:cxn modelId="{96B1A0EB-9ED9-41A1-B4CC-4A9910931079}" type="presOf" srcId="{92359748-FAD5-41A0-A309-83771BCB386B}" destId="{A0AFA47D-ADE7-4CD8-9F4F-B03C7273C509}" srcOrd="0" destOrd="0" presId="urn:microsoft.com/office/officeart/2005/8/layout/list1"/>
    <dgm:cxn modelId="{1A0165F1-B3E9-40C5-AEBC-7211AEE25D7F}" type="presOf" srcId="{CA66D2EE-8022-413F-B5A0-4421980C471D}" destId="{C5DA71D9-D909-4226-BBE5-EF91FEABB459}" srcOrd="0" destOrd="1" presId="urn:microsoft.com/office/officeart/2005/8/layout/list1"/>
    <dgm:cxn modelId="{D7B0F8E2-E57C-4B75-9D87-36A5E0E79EC7}" type="presParOf" srcId="{6A26B9B6-FE8B-4E39-9B6D-89DC614B00D7}" destId="{9363F8B8-F944-406C-81D2-FC7AC0A38493}" srcOrd="0" destOrd="0" presId="urn:microsoft.com/office/officeart/2005/8/layout/list1"/>
    <dgm:cxn modelId="{94C50C8A-1092-4492-9A82-B28F080C523A}" type="presParOf" srcId="{9363F8B8-F944-406C-81D2-FC7AC0A38493}" destId="{8F20BF4F-BF23-441A-AA8A-E977069F4885}" srcOrd="0" destOrd="0" presId="urn:microsoft.com/office/officeart/2005/8/layout/list1"/>
    <dgm:cxn modelId="{10014C99-FD70-454D-B9D6-18F5EA6CBD6C}" type="presParOf" srcId="{9363F8B8-F944-406C-81D2-FC7AC0A38493}" destId="{9F4CD512-1A8F-4F58-B488-C30B99734196}" srcOrd="1" destOrd="0" presId="urn:microsoft.com/office/officeart/2005/8/layout/list1"/>
    <dgm:cxn modelId="{71B7C2BC-C09B-4CD8-8BF1-270ED3670E66}" type="presParOf" srcId="{6A26B9B6-FE8B-4E39-9B6D-89DC614B00D7}" destId="{3D9F2C65-A192-4B34-9CB7-53D5F98B5AA4}" srcOrd="1" destOrd="0" presId="urn:microsoft.com/office/officeart/2005/8/layout/list1"/>
    <dgm:cxn modelId="{194CC387-2346-48B0-A415-DE1A7C97E004}" type="presParOf" srcId="{6A26B9B6-FE8B-4E39-9B6D-89DC614B00D7}" destId="{C5DA71D9-D909-4226-BBE5-EF91FEABB459}" srcOrd="2" destOrd="0" presId="urn:microsoft.com/office/officeart/2005/8/layout/list1"/>
    <dgm:cxn modelId="{3CC0BB30-236B-47A1-AE9B-989BFAD0E06D}" type="presParOf" srcId="{6A26B9B6-FE8B-4E39-9B6D-89DC614B00D7}" destId="{C35137E9-D5D5-4638-94F6-8674E1B99F72}" srcOrd="3" destOrd="0" presId="urn:microsoft.com/office/officeart/2005/8/layout/list1"/>
    <dgm:cxn modelId="{55982107-3C82-4C1D-8BE9-4C5B861FE2AC}" type="presParOf" srcId="{6A26B9B6-FE8B-4E39-9B6D-89DC614B00D7}" destId="{DC31D4E0-C819-43EF-ABC8-9D509CB636C8}" srcOrd="4" destOrd="0" presId="urn:microsoft.com/office/officeart/2005/8/layout/list1"/>
    <dgm:cxn modelId="{F8A35F93-6D4A-4BEE-8BE2-5CA32DE658A0}" type="presParOf" srcId="{DC31D4E0-C819-43EF-ABC8-9D509CB636C8}" destId="{A0AFA47D-ADE7-4CD8-9F4F-B03C7273C509}" srcOrd="0" destOrd="0" presId="urn:microsoft.com/office/officeart/2005/8/layout/list1"/>
    <dgm:cxn modelId="{D5E8A8AE-84DE-4BD4-9E3F-07FFD5992AD3}" type="presParOf" srcId="{DC31D4E0-C819-43EF-ABC8-9D509CB636C8}" destId="{9BE149C7-93D2-4A40-B747-C32553AFF2A9}" srcOrd="1" destOrd="0" presId="urn:microsoft.com/office/officeart/2005/8/layout/list1"/>
    <dgm:cxn modelId="{1852A720-7958-4532-B86A-3BCFDF0D9C6B}" type="presParOf" srcId="{6A26B9B6-FE8B-4E39-9B6D-89DC614B00D7}" destId="{C66C59D9-3BC9-40BC-B1DF-232A19970971}" srcOrd="5" destOrd="0" presId="urn:microsoft.com/office/officeart/2005/8/layout/list1"/>
    <dgm:cxn modelId="{84F4B457-AED1-4C4F-A51E-625DCBBCD3CA}" type="presParOf" srcId="{6A26B9B6-FE8B-4E39-9B6D-89DC614B00D7}" destId="{541DEED7-03DF-4296-9762-5B84911269D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BAFBAA-68DA-44EF-9769-47C0813F3997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E3BA5F-0F69-4392-B12D-95051F53F8D0}">
      <dgm:prSet custT="1"/>
      <dgm:spPr/>
      <dgm:t>
        <a:bodyPr/>
        <a:lstStyle/>
        <a:p>
          <a:r>
            <a:rPr lang="en-IE" sz="2800" dirty="0"/>
            <a:t>Registration has been </a:t>
          </a:r>
          <a:r>
            <a:rPr lang="en-US" sz="2800" dirty="0"/>
            <a:t>complex and difficult for families.</a:t>
          </a:r>
        </a:p>
      </dgm:t>
    </dgm:pt>
    <dgm:pt modelId="{6B827857-1132-487D-B106-DFB27DCE3EAB}" type="parTrans" cxnId="{64198B6D-9DE4-4A73-B321-6612B55F1DEA}">
      <dgm:prSet/>
      <dgm:spPr/>
      <dgm:t>
        <a:bodyPr/>
        <a:lstStyle/>
        <a:p>
          <a:endParaRPr lang="en-US" sz="2800"/>
        </a:p>
      </dgm:t>
    </dgm:pt>
    <dgm:pt modelId="{C7D98D80-FC38-48C8-8B55-578F4C49D103}" type="sibTrans" cxnId="{64198B6D-9DE4-4A73-B321-6612B55F1DEA}">
      <dgm:prSet/>
      <dgm:spPr/>
      <dgm:t>
        <a:bodyPr/>
        <a:lstStyle/>
        <a:p>
          <a:endParaRPr lang="en-US" sz="2800"/>
        </a:p>
      </dgm:t>
    </dgm:pt>
    <dgm:pt modelId="{151295C5-197E-4548-B516-87B9CAE4F757}">
      <dgm:prSet custT="1"/>
      <dgm:spPr/>
      <dgm:t>
        <a:bodyPr/>
        <a:lstStyle/>
        <a:p>
          <a:pPr rtl="0"/>
          <a:r>
            <a:rPr lang="en-US" sz="2800" dirty="0">
              <a:latin typeface="Ubuntu Light"/>
              <a:ea typeface="ヒラギノ角ゴ ProN W3"/>
            </a:rPr>
            <a:t>Simplifying changes</a:t>
          </a:r>
          <a:r>
            <a:rPr lang="en-US" sz="2800" dirty="0"/>
            <a:t> make signing up easier for everyone.</a:t>
          </a:r>
        </a:p>
      </dgm:t>
    </dgm:pt>
    <dgm:pt modelId="{5D3C2E9D-5141-4C18-AC23-4518EF7D7DD6}" type="parTrans" cxnId="{D64C1691-2EE2-4C9D-B18A-07526BB6F707}">
      <dgm:prSet/>
      <dgm:spPr/>
      <dgm:t>
        <a:bodyPr/>
        <a:lstStyle/>
        <a:p>
          <a:endParaRPr lang="en-US" sz="2800"/>
        </a:p>
      </dgm:t>
    </dgm:pt>
    <dgm:pt modelId="{20B0C174-F419-404C-BDD3-05EB6E0D64A8}" type="sibTrans" cxnId="{D64C1691-2EE2-4C9D-B18A-07526BB6F707}">
      <dgm:prSet/>
      <dgm:spPr/>
      <dgm:t>
        <a:bodyPr/>
        <a:lstStyle/>
        <a:p>
          <a:endParaRPr lang="en-US" sz="2800"/>
        </a:p>
      </dgm:t>
    </dgm:pt>
    <dgm:pt modelId="{FDCF3E6E-4360-4AAB-AE88-D28231C37791}">
      <dgm:prSet custT="1"/>
      <dgm:spPr/>
      <dgm:t>
        <a:bodyPr/>
        <a:lstStyle/>
        <a:p>
          <a:pPr rtl="0"/>
          <a:r>
            <a:rPr lang="en-US" sz="2800" dirty="0"/>
            <a:t>The </a:t>
          </a:r>
          <a:r>
            <a:rPr lang="en-US" sz="2800" dirty="0">
              <a:latin typeface="Ubuntu Light"/>
              <a:ea typeface="ヒラギノ角ゴ ProN W3"/>
            </a:rPr>
            <a:t>need</a:t>
          </a:r>
          <a:r>
            <a:rPr lang="en-US" sz="2800" dirty="0"/>
            <a:t> for a physical exam</a:t>
          </a:r>
          <a:r>
            <a:rPr lang="en-US" sz="2800" dirty="0">
              <a:latin typeface="Ubuntu Light"/>
              <a:ea typeface="ヒラギノ角ゴ ProN W3"/>
            </a:rPr>
            <a:t> was serving as a barrier and had low compliance</a:t>
          </a:r>
          <a:r>
            <a:rPr lang="en-US" sz="2800" dirty="0"/>
            <a:t>.</a:t>
          </a:r>
        </a:p>
      </dgm:t>
    </dgm:pt>
    <dgm:pt modelId="{74136EF3-AEE0-4D01-8CC7-E3EF46292E6D}" type="parTrans" cxnId="{ED71DB94-2171-44A8-B53E-9A08C85D0443}">
      <dgm:prSet/>
      <dgm:spPr/>
      <dgm:t>
        <a:bodyPr/>
        <a:lstStyle/>
        <a:p>
          <a:endParaRPr lang="en-US" sz="2800"/>
        </a:p>
      </dgm:t>
    </dgm:pt>
    <dgm:pt modelId="{6B15C938-64B2-48A7-85AD-520F63B6098F}" type="sibTrans" cxnId="{ED71DB94-2171-44A8-B53E-9A08C85D0443}">
      <dgm:prSet/>
      <dgm:spPr/>
      <dgm:t>
        <a:bodyPr/>
        <a:lstStyle/>
        <a:p>
          <a:endParaRPr lang="en-US" sz="2800"/>
        </a:p>
      </dgm:t>
    </dgm:pt>
    <dgm:pt modelId="{98945692-4D78-4651-AB0D-BA1FC7DD9B29}" type="pres">
      <dgm:prSet presAssocID="{91BAFBAA-68DA-44EF-9769-47C0813F3997}" presName="linear" presStyleCnt="0">
        <dgm:presLayoutVars>
          <dgm:animLvl val="lvl"/>
          <dgm:resizeHandles val="exact"/>
        </dgm:presLayoutVars>
      </dgm:prSet>
      <dgm:spPr/>
    </dgm:pt>
    <dgm:pt modelId="{5ABC1A4D-E8D8-4B7A-9336-039961BBC9C6}" type="pres">
      <dgm:prSet presAssocID="{00E3BA5F-0F69-4392-B12D-95051F53F8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00FBB5-89D0-4FEE-B047-E3D3D75A47AF}" type="pres">
      <dgm:prSet presAssocID="{C7D98D80-FC38-48C8-8B55-578F4C49D103}" presName="spacer" presStyleCnt="0"/>
      <dgm:spPr/>
    </dgm:pt>
    <dgm:pt modelId="{1E28DF29-03B2-42CC-BBE0-B748AEED1F98}" type="pres">
      <dgm:prSet presAssocID="{151295C5-197E-4548-B516-87B9CAE4F75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8C973C1-10A9-4EF6-B502-59E281CBF27A}" type="pres">
      <dgm:prSet presAssocID="{20B0C174-F419-404C-BDD3-05EB6E0D64A8}" presName="spacer" presStyleCnt="0"/>
      <dgm:spPr/>
    </dgm:pt>
    <dgm:pt modelId="{AD0D6D7D-9D4B-48B8-B803-091FFB431412}" type="pres">
      <dgm:prSet presAssocID="{FDCF3E6E-4360-4AAB-AE88-D28231C37791}" presName="parentText" presStyleLbl="node1" presStyleIdx="2" presStyleCnt="3" custLinFactY="24395" custLinFactNeighborX="830" custLinFactNeighborY="100000">
        <dgm:presLayoutVars>
          <dgm:chMax val="0"/>
          <dgm:bulletEnabled val="1"/>
        </dgm:presLayoutVars>
      </dgm:prSet>
      <dgm:spPr/>
    </dgm:pt>
  </dgm:ptLst>
  <dgm:cxnLst>
    <dgm:cxn modelId="{7D73D303-F2F6-409E-A327-522FAB3837E3}" type="presOf" srcId="{FDCF3E6E-4360-4AAB-AE88-D28231C37791}" destId="{AD0D6D7D-9D4B-48B8-B803-091FFB431412}" srcOrd="0" destOrd="0" presId="urn:microsoft.com/office/officeart/2005/8/layout/vList2"/>
    <dgm:cxn modelId="{4ED2D31F-9A53-40FC-90E8-96C55398BC4D}" type="presOf" srcId="{00E3BA5F-0F69-4392-B12D-95051F53F8D0}" destId="{5ABC1A4D-E8D8-4B7A-9336-039961BBC9C6}" srcOrd="0" destOrd="0" presId="urn:microsoft.com/office/officeart/2005/8/layout/vList2"/>
    <dgm:cxn modelId="{64198B6D-9DE4-4A73-B321-6612B55F1DEA}" srcId="{91BAFBAA-68DA-44EF-9769-47C0813F3997}" destId="{00E3BA5F-0F69-4392-B12D-95051F53F8D0}" srcOrd="0" destOrd="0" parTransId="{6B827857-1132-487D-B106-DFB27DCE3EAB}" sibTransId="{C7D98D80-FC38-48C8-8B55-578F4C49D103}"/>
    <dgm:cxn modelId="{14E0F877-3D23-4335-A598-C97AE94AA91A}" type="presOf" srcId="{151295C5-197E-4548-B516-87B9CAE4F757}" destId="{1E28DF29-03B2-42CC-BBE0-B748AEED1F98}" srcOrd="0" destOrd="0" presId="urn:microsoft.com/office/officeart/2005/8/layout/vList2"/>
    <dgm:cxn modelId="{D64C1691-2EE2-4C9D-B18A-07526BB6F707}" srcId="{91BAFBAA-68DA-44EF-9769-47C0813F3997}" destId="{151295C5-197E-4548-B516-87B9CAE4F757}" srcOrd="1" destOrd="0" parTransId="{5D3C2E9D-5141-4C18-AC23-4518EF7D7DD6}" sibTransId="{20B0C174-F419-404C-BDD3-05EB6E0D64A8}"/>
    <dgm:cxn modelId="{ED71DB94-2171-44A8-B53E-9A08C85D0443}" srcId="{91BAFBAA-68DA-44EF-9769-47C0813F3997}" destId="{FDCF3E6E-4360-4AAB-AE88-D28231C37791}" srcOrd="2" destOrd="0" parTransId="{74136EF3-AEE0-4D01-8CC7-E3EF46292E6D}" sibTransId="{6B15C938-64B2-48A7-85AD-520F63B6098F}"/>
    <dgm:cxn modelId="{2F3803B4-DCA0-4D68-9AA1-A5E9E12B97DF}" type="presOf" srcId="{91BAFBAA-68DA-44EF-9769-47C0813F3997}" destId="{98945692-4D78-4651-AB0D-BA1FC7DD9B29}" srcOrd="0" destOrd="0" presId="urn:microsoft.com/office/officeart/2005/8/layout/vList2"/>
    <dgm:cxn modelId="{C1850A79-F8E4-4F47-A081-AAE6C990F75A}" type="presParOf" srcId="{98945692-4D78-4651-AB0D-BA1FC7DD9B29}" destId="{5ABC1A4D-E8D8-4B7A-9336-039961BBC9C6}" srcOrd="0" destOrd="0" presId="urn:microsoft.com/office/officeart/2005/8/layout/vList2"/>
    <dgm:cxn modelId="{D10DBD93-5849-4835-93C6-B5C422F5B442}" type="presParOf" srcId="{98945692-4D78-4651-AB0D-BA1FC7DD9B29}" destId="{8200FBB5-89D0-4FEE-B047-E3D3D75A47AF}" srcOrd="1" destOrd="0" presId="urn:microsoft.com/office/officeart/2005/8/layout/vList2"/>
    <dgm:cxn modelId="{018C419B-424C-4189-AF38-56062BE4D64B}" type="presParOf" srcId="{98945692-4D78-4651-AB0D-BA1FC7DD9B29}" destId="{1E28DF29-03B2-42CC-BBE0-B748AEED1F98}" srcOrd="2" destOrd="0" presId="urn:microsoft.com/office/officeart/2005/8/layout/vList2"/>
    <dgm:cxn modelId="{B0FE50B9-7EB7-448E-BFB8-D43D4A9696A2}" type="presParOf" srcId="{98945692-4D78-4651-AB0D-BA1FC7DD9B29}" destId="{58C973C1-10A9-4EF6-B502-59E281CBF27A}" srcOrd="3" destOrd="0" presId="urn:microsoft.com/office/officeart/2005/8/layout/vList2"/>
    <dgm:cxn modelId="{48B58070-641F-4097-85D1-29394C5CBDDC}" type="presParOf" srcId="{98945692-4D78-4651-AB0D-BA1FC7DD9B29}" destId="{AD0D6D7D-9D4B-48B8-B803-091FFB43141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66D2D3-E5AE-4067-9EBD-F0922BC8C24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EF1BAA-1351-4F66-AA88-2B92770E0E4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i="0" dirty="0"/>
            <a:t>Level 1 flag – Needs to be checked by a doctor</a:t>
          </a:r>
          <a:endParaRPr lang="en-US" sz="2800" dirty="0"/>
        </a:p>
      </dgm:t>
    </dgm:pt>
    <dgm:pt modelId="{5ADAD9D7-EFF0-4C5C-9BB2-8EA792E7D899}" type="parTrans" cxnId="{45543709-B64A-465A-848D-43308E403F5E}">
      <dgm:prSet/>
      <dgm:spPr/>
      <dgm:t>
        <a:bodyPr/>
        <a:lstStyle/>
        <a:p>
          <a:endParaRPr lang="en-US"/>
        </a:p>
      </dgm:t>
    </dgm:pt>
    <dgm:pt modelId="{44C972D4-F4AB-4B52-903B-1151212654D0}" type="sibTrans" cxnId="{45543709-B64A-465A-848D-43308E403F5E}">
      <dgm:prSet/>
      <dgm:spPr/>
      <dgm:t>
        <a:bodyPr/>
        <a:lstStyle/>
        <a:p>
          <a:endParaRPr lang="en-US"/>
        </a:p>
      </dgm:t>
    </dgm:pt>
    <dgm:pt modelId="{11A1A94C-399D-4439-81A3-2E6D4177DF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i="0" dirty="0"/>
            <a:t>Criteria: </a:t>
          </a:r>
          <a:r>
            <a:rPr lang="en-US" sz="2800" b="1" i="0" dirty="0">
              <a:solidFill>
                <a:srgbClr val="FF0000"/>
              </a:solidFill>
            </a:rPr>
            <a:t>"Yes"</a:t>
          </a:r>
          <a:endParaRPr lang="en-US" sz="2800" b="1" dirty="0">
            <a:solidFill>
              <a:srgbClr val="FF0000"/>
            </a:solidFill>
          </a:endParaRPr>
        </a:p>
      </dgm:t>
    </dgm:pt>
    <dgm:pt modelId="{641073E9-210D-4756-A167-DE5458BDDE4F}" type="parTrans" cxnId="{4096BAC3-C40B-4E42-A6F2-6FB0A7F8A566}">
      <dgm:prSet/>
      <dgm:spPr/>
      <dgm:t>
        <a:bodyPr/>
        <a:lstStyle/>
        <a:p>
          <a:endParaRPr lang="en-US"/>
        </a:p>
      </dgm:t>
    </dgm:pt>
    <dgm:pt modelId="{0A0EB9DC-2843-4E1F-AF0A-20F090E66E27}" type="sibTrans" cxnId="{4096BAC3-C40B-4E42-A6F2-6FB0A7F8A566}">
      <dgm:prSet/>
      <dgm:spPr/>
      <dgm:t>
        <a:bodyPr/>
        <a:lstStyle/>
        <a:p>
          <a:endParaRPr lang="en-US"/>
        </a:p>
      </dgm:t>
    </dgm:pt>
    <dgm:pt modelId="{ACC2451C-48A5-472C-9272-78653A754B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dirty="0"/>
            <a:t>If someone answers “Yes” to having a concussion within the past month, or if a doctor has recommended limiting their participation </a:t>
          </a:r>
          <a:r>
            <a:rPr lang="en-US" sz="2000" dirty="0"/>
            <a:t>unless proof of past medical clearance can be provided</a:t>
          </a:r>
          <a:r>
            <a:rPr lang="en-US" sz="2000" b="0" i="0" dirty="0"/>
            <a:t>, they must be flagged for follow-up.</a:t>
          </a:r>
          <a:endParaRPr lang="en-US" sz="2000" b="0" dirty="0"/>
        </a:p>
      </dgm:t>
    </dgm:pt>
    <dgm:pt modelId="{75A4CB86-7BEB-42FF-9905-3E93BD5FC35E}" type="parTrans" cxnId="{29B2360C-8CBD-42BC-9E1E-7F79B0F0432E}">
      <dgm:prSet/>
      <dgm:spPr/>
      <dgm:t>
        <a:bodyPr/>
        <a:lstStyle/>
        <a:p>
          <a:endParaRPr lang="en-US"/>
        </a:p>
      </dgm:t>
    </dgm:pt>
    <dgm:pt modelId="{46ECFC1C-25AB-49E6-A458-D7626DB7BA98}" type="sibTrans" cxnId="{29B2360C-8CBD-42BC-9E1E-7F79B0F0432E}">
      <dgm:prSet/>
      <dgm:spPr/>
      <dgm:t>
        <a:bodyPr/>
        <a:lstStyle/>
        <a:p>
          <a:endParaRPr lang="en-US"/>
        </a:p>
      </dgm:t>
    </dgm:pt>
    <dgm:pt modelId="{18CAEF39-7892-4B18-A460-9C83970DCA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i="0" dirty="0"/>
            <a:t>Action: </a:t>
          </a:r>
          <a:endParaRPr lang="en-US" sz="2800" dirty="0"/>
        </a:p>
      </dgm:t>
    </dgm:pt>
    <dgm:pt modelId="{6B4597AD-5A46-4D0D-BB3B-F8AF08FACC03}" type="parTrans" cxnId="{454DC09A-7749-4F77-ADF4-EB25C0BF347B}">
      <dgm:prSet/>
      <dgm:spPr/>
      <dgm:t>
        <a:bodyPr/>
        <a:lstStyle/>
        <a:p>
          <a:endParaRPr lang="en-US"/>
        </a:p>
      </dgm:t>
    </dgm:pt>
    <dgm:pt modelId="{B6495DBF-5EA2-470E-9920-D8CA749FC300}" type="sibTrans" cxnId="{454DC09A-7749-4F77-ADF4-EB25C0BF347B}">
      <dgm:prSet/>
      <dgm:spPr/>
      <dgm:t>
        <a:bodyPr/>
        <a:lstStyle/>
        <a:p>
          <a:endParaRPr lang="en-US"/>
        </a:p>
      </dgm:t>
    </dgm:pt>
    <dgm:pt modelId="{8CEB7E20-566B-4D5E-B2EE-50A0377360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dirty="0"/>
            <a:t>A doctor or licensed medical professional must check the athlete and confirm they are healthy enough to take part in Special Olympics sports.</a:t>
          </a:r>
          <a:endParaRPr lang="en-US" sz="2000" b="0" dirty="0"/>
        </a:p>
      </dgm:t>
    </dgm:pt>
    <dgm:pt modelId="{38D96FD4-30B2-4354-9375-B533F4D22D85}" type="parTrans" cxnId="{92B7A95F-10B7-4610-B45B-9C241DC9A525}">
      <dgm:prSet/>
      <dgm:spPr/>
      <dgm:t>
        <a:bodyPr/>
        <a:lstStyle/>
        <a:p>
          <a:endParaRPr lang="en-US"/>
        </a:p>
      </dgm:t>
    </dgm:pt>
    <dgm:pt modelId="{3B428134-60D6-425E-BFD9-F537DBEFE720}" type="sibTrans" cxnId="{92B7A95F-10B7-4610-B45B-9C241DC9A525}">
      <dgm:prSet/>
      <dgm:spPr/>
      <dgm:t>
        <a:bodyPr/>
        <a:lstStyle/>
        <a:p>
          <a:endParaRPr lang="en-US"/>
        </a:p>
      </dgm:t>
    </dgm:pt>
    <dgm:pt modelId="{666C32C2-2098-4462-9E5B-A56714827F34}" type="pres">
      <dgm:prSet presAssocID="{CE66D2D3-E5AE-4067-9EBD-F0922BC8C242}" presName="root" presStyleCnt="0">
        <dgm:presLayoutVars>
          <dgm:dir/>
          <dgm:resizeHandles val="exact"/>
        </dgm:presLayoutVars>
      </dgm:prSet>
      <dgm:spPr/>
    </dgm:pt>
    <dgm:pt modelId="{A6111333-CD60-4EEF-A94F-279044EDE4D7}" type="pres">
      <dgm:prSet presAssocID="{17EF1BAA-1351-4F66-AA88-2B92770E0E44}" presName="compNode" presStyleCnt="0"/>
      <dgm:spPr/>
    </dgm:pt>
    <dgm:pt modelId="{DA726E2F-01C7-4039-B94F-FF64FC601CF1}" type="pres">
      <dgm:prSet presAssocID="{17EF1BAA-1351-4F66-AA88-2B92770E0E44}" presName="bgRect" presStyleLbl="bgShp" presStyleIdx="0" presStyleCnt="3"/>
      <dgm:spPr/>
    </dgm:pt>
    <dgm:pt modelId="{8158E3D4-8D1F-4DF6-B8C8-C18BB99DE5CD}" type="pres">
      <dgm:prSet presAssocID="{17EF1BAA-1351-4F66-AA88-2B92770E0E4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g"/>
        </a:ext>
      </dgm:extLst>
    </dgm:pt>
    <dgm:pt modelId="{1D33D51A-6D94-4080-BDE8-2069E41DBC7B}" type="pres">
      <dgm:prSet presAssocID="{17EF1BAA-1351-4F66-AA88-2B92770E0E44}" presName="spaceRect" presStyleCnt="0"/>
      <dgm:spPr/>
    </dgm:pt>
    <dgm:pt modelId="{71E88AD7-3861-4231-9441-41DB76620488}" type="pres">
      <dgm:prSet presAssocID="{17EF1BAA-1351-4F66-AA88-2B92770E0E44}" presName="parTx" presStyleLbl="revTx" presStyleIdx="0" presStyleCnt="5" custScaleY="82121" custLinFactNeighborX="-535" custLinFactNeighborY="11570">
        <dgm:presLayoutVars>
          <dgm:chMax val="0"/>
          <dgm:chPref val="0"/>
        </dgm:presLayoutVars>
      </dgm:prSet>
      <dgm:spPr/>
    </dgm:pt>
    <dgm:pt modelId="{0247D1A8-7D94-43BB-A492-27678C57F2FA}" type="pres">
      <dgm:prSet presAssocID="{44C972D4-F4AB-4B52-903B-1151212654D0}" presName="sibTrans" presStyleCnt="0"/>
      <dgm:spPr/>
    </dgm:pt>
    <dgm:pt modelId="{8F960A26-1D43-472A-84B9-4F8BAF0415E9}" type="pres">
      <dgm:prSet presAssocID="{11A1A94C-399D-4439-81A3-2E6D4177DFBD}" presName="compNode" presStyleCnt="0"/>
      <dgm:spPr/>
    </dgm:pt>
    <dgm:pt modelId="{7ED17A19-A6F0-41DE-9BD2-58F344A0E6CC}" type="pres">
      <dgm:prSet presAssocID="{11A1A94C-399D-4439-81A3-2E6D4177DFBD}" presName="bgRect" presStyleLbl="bgShp" presStyleIdx="1" presStyleCnt="3" custScaleY="148707"/>
      <dgm:spPr/>
    </dgm:pt>
    <dgm:pt modelId="{6A3E8DB9-8EAA-4C00-8046-5408994364B5}" type="pres">
      <dgm:prSet presAssocID="{11A1A94C-399D-4439-81A3-2E6D4177DF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EDFD796-424E-47FD-987E-7427C6D4F5E2}" type="pres">
      <dgm:prSet presAssocID="{11A1A94C-399D-4439-81A3-2E6D4177DFBD}" presName="spaceRect" presStyleCnt="0"/>
      <dgm:spPr/>
    </dgm:pt>
    <dgm:pt modelId="{2E25C4F6-A987-4FED-9B4E-DA9A30A20994}" type="pres">
      <dgm:prSet presAssocID="{11A1A94C-399D-4439-81A3-2E6D4177DFBD}" presName="parTx" presStyleLbl="revTx" presStyleIdx="1" presStyleCnt="5" custLinFactNeighborX="-6383" custLinFactNeighborY="-1813">
        <dgm:presLayoutVars>
          <dgm:chMax val="0"/>
          <dgm:chPref val="0"/>
        </dgm:presLayoutVars>
      </dgm:prSet>
      <dgm:spPr/>
    </dgm:pt>
    <dgm:pt modelId="{DD4CBEE3-67CB-4CB8-A92F-652D7AF633F8}" type="pres">
      <dgm:prSet presAssocID="{11A1A94C-399D-4439-81A3-2E6D4177DFBD}" presName="desTx" presStyleLbl="revTx" presStyleIdx="2" presStyleCnt="5" custScaleX="153367" custScaleY="136348" custLinFactNeighborX="-25416" custLinFactNeighborY="3821">
        <dgm:presLayoutVars/>
      </dgm:prSet>
      <dgm:spPr/>
    </dgm:pt>
    <dgm:pt modelId="{A6613F17-BCC3-4955-848D-2472321F4D8B}" type="pres">
      <dgm:prSet presAssocID="{0A0EB9DC-2843-4E1F-AF0A-20F090E66E27}" presName="sibTrans" presStyleCnt="0"/>
      <dgm:spPr/>
    </dgm:pt>
    <dgm:pt modelId="{A0E70EF1-2B71-48E3-A887-E1A15DD49C99}" type="pres">
      <dgm:prSet presAssocID="{18CAEF39-7892-4B18-A460-9C83970DCAC8}" presName="compNode" presStyleCnt="0"/>
      <dgm:spPr/>
    </dgm:pt>
    <dgm:pt modelId="{80E1676B-D822-45DF-9403-FAB96BF72B56}" type="pres">
      <dgm:prSet presAssocID="{18CAEF39-7892-4B18-A460-9C83970DCAC8}" presName="bgRect" presStyleLbl="bgShp" presStyleIdx="2" presStyleCnt="3"/>
      <dgm:spPr/>
    </dgm:pt>
    <dgm:pt modelId="{701C91C7-3856-4C47-A555-AE45A0D593AA}" type="pres">
      <dgm:prSet presAssocID="{18CAEF39-7892-4B18-A460-9C83970DCAC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22C3D1FB-DE92-49D9-BAD6-7014CEAE5015}" type="pres">
      <dgm:prSet presAssocID="{18CAEF39-7892-4B18-A460-9C83970DCAC8}" presName="spaceRect" presStyleCnt="0"/>
      <dgm:spPr/>
    </dgm:pt>
    <dgm:pt modelId="{001DE8EC-578F-4E67-B1A6-EF64B9CFD009}" type="pres">
      <dgm:prSet presAssocID="{18CAEF39-7892-4B18-A460-9C83970DCAC8}" presName="parTx" presStyleLbl="revTx" presStyleIdx="3" presStyleCnt="5" custLinFactNeighborX="-5895" custLinFactNeighborY="1062">
        <dgm:presLayoutVars>
          <dgm:chMax val="0"/>
          <dgm:chPref val="0"/>
        </dgm:presLayoutVars>
      </dgm:prSet>
      <dgm:spPr/>
    </dgm:pt>
    <dgm:pt modelId="{1F1C7DE3-9B76-40A3-9965-34776CA59F14}" type="pres">
      <dgm:prSet presAssocID="{18CAEF39-7892-4B18-A460-9C83970DCAC8}" presName="desTx" presStyleLbl="revTx" presStyleIdx="4" presStyleCnt="5" custScaleX="146410" custLinFactNeighborX="-24828" custLinFactNeighborY="-829">
        <dgm:presLayoutVars/>
      </dgm:prSet>
      <dgm:spPr/>
    </dgm:pt>
  </dgm:ptLst>
  <dgm:cxnLst>
    <dgm:cxn modelId="{BC9AA705-4C71-4CD4-9274-5CF6F8D1A8E3}" type="presOf" srcId="{18CAEF39-7892-4B18-A460-9C83970DCAC8}" destId="{001DE8EC-578F-4E67-B1A6-EF64B9CFD009}" srcOrd="0" destOrd="0" presId="urn:microsoft.com/office/officeart/2018/2/layout/IconVerticalSolidList"/>
    <dgm:cxn modelId="{45543709-B64A-465A-848D-43308E403F5E}" srcId="{CE66D2D3-E5AE-4067-9EBD-F0922BC8C242}" destId="{17EF1BAA-1351-4F66-AA88-2B92770E0E44}" srcOrd="0" destOrd="0" parTransId="{5ADAD9D7-EFF0-4C5C-9BB2-8EA792E7D899}" sibTransId="{44C972D4-F4AB-4B52-903B-1151212654D0}"/>
    <dgm:cxn modelId="{29B2360C-8CBD-42BC-9E1E-7F79B0F0432E}" srcId="{11A1A94C-399D-4439-81A3-2E6D4177DFBD}" destId="{ACC2451C-48A5-472C-9272-78653A754BB8}" srcOrd="0" destOrd="0" parTransId="{75A4CB86-7BEB-42FF-9905-3E93BD5FC35E}" sibTransId="{46ECFC1C-25AB-49E6-A458-D7626DB7BA98}"/>
    <dgm:cxn modelId="{AAFEC83A-6EDC-42E3-80B3-41E5EBFE17C5}" type="presOf" srcId="{CE66D2D3-E5AE-4067-9EBD-F0922BC8C242}" destId="{666C32C2-2098-4462-9E5B-A56714827F34}" srcOrd="0" destOrd="0" presId="urn:microsoft.com/office/officeart/2018/2/layout/IconVerticalSolidList"/>
    <dgm:cxn modelId="{92B7A95F-10B7-4610-B45B-9C241DC9A525}" srcId="{18CAEF39-7892-4B18-A460-9C83970DCAC8}" destId="{8CEB7E20-566B-4D5E-B2EE-50A0377360A7}" srcOrd="0" destOrd="0" parTransId="{38D96FD4-30B2-4354-9375-B533F4D22D85}" sibTransId="{3B428134-60D6-425E-BFD9-F537DBEFE720}"/>
    <dgm:cxn modelId="{16197156-0F47-453B-8A71-323B2E23A9B4}" type="presOf" srcId="{ACC2451C-48A5-472C-9272-78653A754BB8}" destId="{DD4CBEE3-67CB-4CB8-A92F-652D7AF633F8}" srcOrd="0" destOrd="0" presId="urn:microsoft.com/office/officeart/2018/2/layout/IconVerticalSolidList"/>
    <dgm:cxn modelId="{8B2B5F58-D0BC-491E-8C13-CB409CA79224}" type="presOf" srcId="{17EF1BAA-1351-4F66-AA88-2B92770E0E44}" destId="{71E88AD7-3861-4231-9441-41DB76620488}" srcOrd="0" destOrd="0" presId="urn:microsoft.com/office/officeart/2018/2/layout/IconVerticalSolidList"/>
    <dgm:cxn modelId="{454DC09A-7749-4F77-ADF4-EB25C0BF347B}" srcId="{CE66D2D3-E5AE-4067-9EBD-F0922BC8C242}" destId="{18CAEF39-7892-4B18-A460-9C83970DCAC8}" srcOrd="2" destOrd="0" parTransId="{6B4597AD-5A46-4D0D-BB3B-F8AF08FACC03}" sibTransId="{B6495DBF-5EA2-470E-9920-D8CA749FC300}"/>
    <dgm:cxn modelId="{4096BAC3-C40B-4E42-A6F2-6FB0A7F8A566}" srcId="{CE66D2D3-E5AE-4067-9EBD-F0922BC8C242}" destId="{11A1A94C-399D-4439-81A3-2E6D4177DFBD}" srcOrd="1" destOrd="0" parTransId="{641073E9-210D-4756-A167-DE5458BDDE4F}" sibTransId="{0A0EB9DC-2843-4E1F-AF0A-20F090E66E27}"/>
    <dgm:cxn modelId="{C418D6DB-3E18-4060-90A2-934BEEFE5D34}" type="presOf" srcId="{8CEB7E20-566B-4D5E-B2EE-50A0377360A7}" destId="{1F1C7DE3-9B76-40A3-9965-34776CA59F14}" srcOrd="0" destOrd="0" presId="urn:microsoft.com/office/officeart/2018/2/layout/IconVerticalSolidList"/>
    <dgm:cxn modelId="{72F9A1FA-59D4-45DC-8BC6-E2B0865D2C1C}" type="presOf" srcId="{11A1A94C-399D-4439-81A3-2E6D4177DFBD}" destId="{2E25C4F6-A987-4FED-9B4E-DA9A30A20994}" srcOrd="0" destOrd="0" presId="urn:microsoft.com/office/officeart/2018/2/layout/IconVerticalSolidList"/>
    <dgm:cxn modelId="{C9E9C62D-5615-43D1-A7C7-A60C272C1941}" type="presParOf" srcId="{666C32C2-2098-4462-9E5B-A56714827F34}" destId="{A6111333-CD60-4EEF-A94F-279044EDE4D7}" srcOrd="0" destOrd="0" presId="urn:microsoft.com/office/officeart/2018/2/layout/IconVerticalSolidList"/>
    <dgm:cxn modelId="{956D5D41-A67C-412F-AA2F-CFE1AD2100BE}" type="presParOf" srcId="{A6111333-CD60-4EEF-A94F-279044EDE4D7}" destId="{DA726E2F-01C7-4039-B94F-FF64FC601CF1}" srcOrd="0" destOrd="0" presId="urn:microsoft.com/office/officeart/2018/2/layout/IconVerticalSolidList"/>
    <dgm:cxn modelId="{2C1BA932-A3EE-4CA3-B44E-A236CFB21E0B}" type="presParOf" srcId="{A6111333-CD60-4EEF-A94F-279044EDE4D7}" destId="{8158E3D4-8D1F-4DF6-B8C8-C18BB99DE5CD}" srcOrd="1" destOrd="0" presId="urn:microsoft.com/office/officeart/2018/2/layout/IconVerticalSolidList"/>
    <dgm:cxn modelId="{C4E476FF-032F-440C-8717-CA10884049E4}" type="presParOf" srcId="{A6111333-CD60-4EEF-A94F-279044EDE4D7}" destId="{1D33D51A-6D94-4080-BDE8-2069E41DBC7B}" srcOrd="2" destOrd="0" presId="urn:microsoft.com/office/officeart/2018/2/layout/IconVerticalSolidList"/>
    <dgm:cxn modelId="{78E33466-1B33-41A3-81A4-1CA9238B24EC}" type="presParOf" srcId="{A6111333-CD60-4EEF-A94F-279044EDE4D7}" destId="{71E88AD7-3861-4231-9441-41DB76620488}" srcOrd="3" destOrd="0" presId="urn:microsoft.com/office/officeart/2018/2/layout/IconVerticalSolidList"/>
    <dgm:cxn modelId="{61C42F21-22A4-402B-9AA1-3C256BD319F7}" type="presParOf" srcId="{666C32C2-2098-4462-9E5B-A56714827F34}" destId="{0247D1A8-7D94-43BB-A492-27678C57F2FA}" srcOrd="1" destOrd="0" presId="urn:microsoft.com/office/officeart/2018/2/layout/IconVerticalSolidList"/>
    <dgm:cxn modelId="{9164750B-9A6A-4D60-B8C0-5DCA47BB07D1}" type="presParOf" srcId="{666C32C2-2098-4462-9E5B-A56714827F34}" destId="{8F960A26-1D43-472A-84B9-4F8BAF0415E9}" srcOrd="2" destOrd="0" presId="urn:microsoft.com/office/officeart/2018/2/layout/IconVerticalSolidList"/>
    <dgm:cxn modelId="{3708E92C-7238-4A69-BED6-CA63904A6D6A}" type="presParOf" srcId="{8F960A26-1D43-472A-84B9-4F8BAF0415E9}" destId="{7ED17A19-A6F0-41DE-9BD2-58F344A0E6CC}" srcOrd="0" destOrd="0" presId="urn:microsoft.com/office/officeart/2018/2/layout/IconVerticalSolidList"/>
    <dgm:cxn modelId="{67C48CB2-6487-49AB-9BD1-FDB95CCEB8E5}" type="presParOf" srcId="{8F960A26-1D43-472A-84B9-4F8BAF0415E9}" destId="{6A3E8DB9-8EAA-4C00-8046-5408994364B5}" srcOrd="1" destOrd="0" presId="urn:microsoft.com/office/officeart/2018/2/layout/IconVerticalSolidList"/>
    <dgm:cxn modelId="{143232C0-DAE5-41DB-BAA0-16FEE19C1BF0}" type="presParOf" srcId="{8F960A26-1D43-472A-84B9-4F8BAF0415E9}" destId="{9EDFD796-424E-47FD-987E-7427C6D4F5E2}" srcOrd="2" destOrd="0" presId="urn:microsoft.com/office/officeart/2018/2/layout/IconVerticalSolidList"/>
    <dgm:cxn modelId="{890F79F0-F116-4ECB-AD40-C83D288F0F56}" type="presParOf" srcId="{8F960A26-1D43-472A-84B9-4F8BAF0415E9}" destId="{2E25C4F6-A987-4FED-9B4E-DA9A30A20994}" srcOrd="3" destOrd="0" presId="urn:microsoft.com/office/officeart/2018/2/layout/IconVerticalSolidList"/>
    <dgm:cxn modelId="{B6EEB0A6-F017-4235-A154-FD63AF95D15E}" type="presParOf" srcId="{8F960A26-1D43-472A-84B9-4F8BAF0415E9}" destId="{DD4CBEE3-67CB-4CB8-A92F-652D7AF633F8}" srcOrd="4" destOrd="0" presId="urn:microsoft.com/office/officeart/2018/2/layout/IconVerticalSolidList"/>
    <dgm:cxn modelId="{60D24358-EF55-45CD-8418-33C8B8280658}" type="presParOf" srcId="{666C32C2-2098-4462-9E5B-A56714827F34}" destId="{A6613F17-BCC3-4955-848D-2472321F4D8B}" srcOrd="3" destOrd="0" presId="urn:microsoft.com/office/officeart/2018/2/layout/IconVerticalSolidList"/>
    <dgm:cxn modelId="{3CDDA324-1D1E-4F53-9944-668A337C36EC}" type="presParOf" srcId="{666C32C2-2098-4462-9E5B-A56714827F34}" destId="{A0E70EF1-2B71-48E3-A887-E1A15DD49C99}" srcOrd="4" destOrd="0" presId="urn:microsoft.com/office/officeart/2018/2/layout/IconVerticalSolidList"/>
    <dgm:cxn modelId="{092EC4E6-115B-40C4-BBE1-9FEFE280FBB0}" type="presParOf" srcId="{A0E70EF1-2B71-48E3-A887-E1A15DD49C99}" destId="{80E1676B-D822-45DF-9403-FAB96BF72B56}" srcOrd="0" destOrd="0" presId="urn:microsoft.com/office/officeart/2018/2/layout/IconVerticalSolidList"/>
    <dgm:cxn modelId="{6BEBA34E-F593-4177-8401-BC69EB036DD2}" type="presParOf" srcId="{A0E70EF1-2B71-48E3-A887-E1A15DD49C99}" destId="{701C91C7-3856-4C47-A555-AE45A0D593AA}" srcOrd="1" destOrd="0" presId="urn:microsoft.com/office/officeart/2018/2/layout/IconVerticalSolidList"/>
    <dgm:cxn modelId="{8AD7A0F9-D1D3-45AE-BB6F-4754FFB84D05}" type="presParOf" srcId="{A0E70EF1-2B71-48E3-A887-E1A15DD49C99}" destId="{22C3D1FB-DE92-49D9-BAD6-7014CEAE5015}" srcOrd="2" destOrd="0" presId="urn:microsoft.com/office/officeart/2018/2/layout/IconVerticalSolidList"/>
    <dgm:cxn modelId="{C7FC9E33-70F1-404D-8BD5-F5B5F5AB2931}" type="presParOf" srcId="{A0E70EF1-2B71-48E3-A887-E1A15DD49C99}" destId="{001DE8EC-578F-4E67-B1A6-EF64B9CFD009}" srcOrd="3" destOrd="0" presId="urn:microsoft.com/office/officeart/2018/2/layout/IconVerticalSolidList"/>
    <dgm:cxn modelId="{0E9EA749-60CE-44B4-8D7E-5F5BD00C89C3}" type="presParOf" srcId="{A0E70EF1-2B71-48E3-A887-E1A15DD49C99}" destId="{1F1C7DE3-9B76-40A3-9965-34776CA59F1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5FD4D3-1B90-4EDE-ABD7-066F29A17B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37F81-C484-464D-B743-033D40B95A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i="0" dirty="0">
              <a:latin typeface="Ubuntu" panose="020B0504030602030204" pitchFamily="34" charset="0"/>
            </a:rPr>
            <a:t>Level 2 </a:t>
          </a:r>
          <a:endParaRPr lang="en-US" sz="2800" b="1" dirty="0">
            <a:latin typeface="Ubuntu" panose="020B0504030602030204" pitchFamily="34" charset="0"/>
          </a:endParaRPr>
        </a:p>
      </dgm:t>
    </dgm:pt>
    <dgm:pt modelId="{83F4F650-2EA3-43BE-B70F-DBE823C6ABBA}" type="parTrans" cxnId="{0CA8189B-C8F9-455D-8DC7-BACEE50D5245}">
      <dgm:prSet/>
      <dgm:spPr/>
      <dgm:t>
        <a:bodyPr/>
        <a:lstStyle/>
        <a:p>
          <a:endParaRPr lang="en-US"/>
        </a:p>
      </dgm:t>
    </dgm:pt>
    <dgm:pt modelId="{B48B039B-12BF-4962-A7DE-4C98A0397DDE}" type="sibTrans" cxnId="{0CA8189B-C8F9-455D-8DC7-BACEE50D5245}">
      <dgm:prSet/>
      <dgm:spPr/>
      <dgm:t>
        <a:bodyPr/>
        <a:lstStyle/>
        <a:p>
          <a:endParaRPr lang="en-US"/>
        </a:p>
      </dgm:t>
    </dgm:pt>
    <dgm:pt modelId="{969FCD51-DF89-4BE2-B8B6-1B650F9E1F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i="0" kern="1200" dirty="0">
              <a:latin typeface="Ubuntu" panose="020B0504030602030204" pitchFamily="34" charset="0"/>
              <a:ea typeface="+mn-ea"/>
              <a:cs typeface="+mn-cs"/>
            </a:rPr>
            <a:t>Criteria: </a:t>
          </a:r>
          <a:r>
            <a:rPr lang="en-US" sz="2800" b="1" i="0" kern="1200" dirty="0">
              <a:solidFill>
                <a:srgbClr val="FF0000"/>
              </a:solidFill>
            </a:rPr>
            <a:t>"Yes"</a:t>
          </a:r>
          <a:endParaRPr lang="en-US" sz="2800" b="1" i="0" kern="1200" dirty="0">
            <a:latin typeface="Ubuntu" panose="020B0504030602030204" pitchFamily="34" charset="0"/>
            <a:ea typeface="+mn-ea"/>
            <a:cs typeface="+mn-cs"/>
          </a:endParaRPr>
        </a:p>
      </dgm:t>
    </dgm:pt>
    <dgm:pt modelId="{2F4E34ED-583E-45F4-9912-8C758F431834}" type="parTrans" cxnId="{9E863F37-5C55-45D2-BBCF-C35A774BD335}">
      <dgm:prSet/>
      <dgm:spPr/>
      <dgm:t>
        <a:bodyPr/>
        <a:lstStyle/>
        <a:p>
          <a:endParaRPr lang="en-US"/>
        </a:p>
      </dgm:t>
    </dgm:pt>
    <dgm:pt modelId="{0D2762C8-E77D-4F8E-90A2-18853C8953FF}" type="sibTrans" cxnId="{9E863F37-5C55-45D2-BBCF-C35A774BD335}">
      <dgm:prSet/>
      <dgm:spPr/>
      <dgm:t>
        <a:bodyPr/>
        <a:lstStyle/>
        <a:p>
          <a:endParaRPr lang="en-US"/>
        </a:p>
      </dgm:t>
    </dgm:pt>
    <dgm:pt modelId="{E3148428-92DF-4481-AA82-5280651F90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kern="1200" dirty="0">
              <a:latin typeface="Ubuntu" panose="020B0504030602030204" pitchFamily="34" charset="0"/>
              <a:ea typeface="+mn-ea"/>
              <a:cs typeface="+mn-cs"/>
            </a:rPr>
            <a:t>If someone answers “yes” to any of the following health conditions: Heart condition, Asthma, Diabetes requiring insulin, Epilepsy/Seizure  disorder, Sickle Cell, Bleeding disorder, Allergy requiring an EpiPen, Behavioral health or Sensory disorder, Vision or hearing impairment.</a:t>
          </a:r>
        </a:p>
      </dgm:t>
    </dgm:pt>
    <dgm:pt modelId="{1DDDC6B0-2A53-4546-A274-2BDFD5A23230}" type="parTrans" cxnId="{4D52FA5D-362D-420D-AB32-667177DB2F60}">
      <dgm:prSet/>
      <dgm:spPr/>
      <dgm:t>
        <a:bodyPr/>
        <a:lstStyle/>
        <a:p>
          <a:endParaRPr lang="en-US"/>
        </a:p>
      </dgm:t>
    </dgm:pt>
    <dgm:pt modelId="{A626D97B-12E0-4990-A899-4A4908A0EDDA}" type="sibTrans" cxnId="{4D52FA5D-362D-420D-AB32-667177DB2F60}">
      <dgm:prSet/>
      <dgm:spPr/>
      <dgm:t>
        <a:bodyPr/>
        <a:lstStyle/>
        <a:p>
          <a:endParaRPr lang="en-US"/>
        </a:p>
      </dgm:t>
    </dgm:pt>
    <dgm:pt modelId="{583D8F7F-3B02-4F09-BEB5-258197F863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The coach should talk with the athlete and their family or caregiver, create an up-to-date action plan, and make sure all coaches working with the athlete know about the plan and how to find it.</a:t>
          </a:r>
          <a:endParaRPr lang="en-US" b="0" dirty="0"/>
        </a:p>
      </dgm:t>
    </dgm:pt>
    <dgm:pt modelId="{771C9652-D11E-4007-AF29-2C890D7AE8D6}" type="parTrans" cxnId="{403A9796-08A2-4648-909D-2F1AF35D0EDA}">
      <dgm:prSet/>
      <dgm:spPr/>
      <dgm:t>
        <a:bodyPr/>
        <a:lstStyle/>
        <a:p>
          <a:endParaRPr lang="en-US"/>
        </a:p>
      </dgm:t>
    </dgm:pt>
    <dgm:pt modelId="{825019B2-6AED-433E-AD84-B87B687E9EF0}" type="sibTrans" cxnId="{403A9796-08A2-4648-909D-2F1AF35D0EDA}">
      <dgm:prSet/>
      <dgm:spPr/>
      <dgm:t>
        <a:bodyPr/>
        <a:lstStyle/>
        <a:p>
          <a:endParaRPr lang="en-US"/>
        </a:p>
      </dgm:t>
    </dgm:pt>
    <dgm:pt modelId="{74532C65-DB51-433F-8BBE-2B21E8FF2793}" type="pres">
      <dgm:prSet presAssocID="{325FD4D3-1B90-4EDE-ABD7-066F29A17B50}" presName="root" presStyleCnt="0">
        <dgm:presLayoutVars>
          <dgm:dir/>
          <dgm:resizeHandles val="exact"/>
        </dgm:presLayoutVars>
      </dgm:prSet>
      <dgm:spPr/>
    </dgm:pt>
    <dgm:pt modelId="{D38CFA17-2FFF-4B79-8674-D48D89263C3A}" type="pres">
      <dgm:prSet presAssocID="{2BD37F81-C484-464D-B743-033D40B95A61}" presName="compNode" presStyleCnt="0"/>
      <dgm:spPr/>
    </dgm:pt>
    <dgm:pt modelId="{3C86E0D2-7044-483A-B6B0-158DCCEB92BD}" type="pres">
      <dgm:prSet presAssocID="{2BD37F81-C484-464D-B743-033D40B95A61}" presName="bgRect" presStyleLbl="bgShp" presStyleIdx="0" presStyleCnt="3" custLinFactNeighborX="-93" custLinFactNeighborY="6405"/>
      <dgm:spPr/>
    </dgm:pt>
    <dgm:pt modelId="{C8BFC80E-1BE8-42ED-9152-FE0294079DEF}" type="pres">
      <dgm:prSet presAssocID="{2BD37F81-C484-464D-B743-033D40B95A61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AE1161C-096A-4395-875C-E6AC8EF369BE}" type="pres">
      <dgm:prSet presAssocID="{2BD37F81-C484-464D-B743-033D40B95A61}" presName="spaceRect" presStyleCnt="0"/>
      <dgm:spPr/>
    </dgm:pt>
    <dgm:pt modelId="{7450EB24-C7AF-4D08-BC87-B71EA63E6870}" type="pres">
      <dgm:prSet presAssocID="{2BD37F81-C484-464D-B743-033D40B95A61}" presName="parTx" presStyleLbl="revTx" presStyleIdx="0" presStyleCnt="4">
        <dgm:presLayoutVars>
          <dgm:chMax val="0"/>
          <dgm:chPref val="0"/>
        </dgm:presLayoutVars>
      </dgm:prSet>
      <dgm:spPr/>
    </dgm:pt>
    <dgm:pt modelId="{36456171-EA27-4E79-BD0F-D4D6C3FDBF03}" type="pres">
      <dgm:prSet presAssocID="{B48B039B-12BF-4962-A7DE-4C98A0397DDE}" presName="sibTrans" presStyleCnt="0"/>
      <dgm:spPr/>
    </dgm:pt>
    <dgm:pt modelId="{BA8D3C59-743D-4788-9294-A96B27DB419B}" type="pres">
      <dgm:prSet presAssocID="{969FCD51-DF89-4BE2-B8B6-1B650F9E1F6E}" presName="compNode" presStyleCnt="0"/>
      <dgm:spPr/>
    </dgm:pt>
    <dgm:pt modelId="{66C468CA-04C8-47B5-A90A-8EE0F187ED6E}" type="pres">
      <dgm:prSet presAssocID="{969FCD51-DF89-4BE2-B8B6-1B650F9E1F6E}" presName="bgRect" presStyleLbl="bgShp" presStyleIdx="1" presStyleCnt="3" custScaleY="158292" custLinFactNeighborX="-2325" custLinFactNeighborY="5884"/>
      <dgm:spPr/>
    </dgm:pt>
    <dgm:pt modelId="{2DAC3750-C1E2-4EA9-B270-7E30410F2920}" type="pres">
      <dgm:prSet presAssocID="{969FCD51-DF89-4BE2-B8B6-1B650F9E1F6E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zzles in brain"/>
        </a:ext>
      </dgm:extLst>
    </dgm:pt>
    <dgm:pt modelId="{BB2AAD77-B73A-4B8B-9AA3-DF4E6E1DE4C9}" type="pres">
      <dgm:prSet presAssocID="{969FCD51-DF89-4BE2-B8B6-1B650F9E1F6E}" presName="spaceRect" presStyleCnt="0"/>
      <dgm:spPr/>
    </dgm:pt>
    <dgm:pt modelId="{426BB7C1-F4EA-4829-A92B-39D7D25FA6BC}" type="pres">
      <dgm:prSet presAssocID="{969FCD51-DF89-4BE2-B8B6-1B650F9E1F6E}" presName="parTx" presStyleLbl="revTx" presStyleIdx="1" presStyleCnt="4" custLinFactNeighborX="-6106" custLinFactNeighborY="-1004">
        <dgm:presLayoutVars>
          <dgm:chMax val="0"/>
          <dgm:chPref val="0"/>
        </dgm:presLayoutVars>
      </dgm:prSet>
      <dgm:spPr/>
    </dgm:pt>
    <dgm:pt modelId="{A6041B32-F8C1-42E4-A0E9-071A5BDCE338}" type="pres">
      <dgm:prSet presAssocID="{969FCD51-DF89-4BE2-B8B6-1B650F9E1F6E}" presName="desTx" presStyleLbl="revTx" presStyleIdx="2" presStyleCnt="4" custScaleX="158330" custScaleY="184699" custLinFactNeighborX="-23328" custLinFactNeighborY="9988">
        <dgm:presLayoutVars/>
      </dgm:prSet>
      <dgm:spPr/>
    </dgm:pt>
    <dgm:pt modelId="{16EB527F-498C-40AF-9358-C52DA5EA2362}" type="pres">
      <dgm:prSet presAssocID="{0D2762C8-E77D-4F8E-90A2-18853C8953FF}" presName="sibTrans" presStyleCnt="0"/>
      <dgm:spPr/>
    </dgm:pt>
    <dgm:pt modelId="{46FD969A-AE60-480C-BEFE-0F967224E90D}" type="pres">
      <dgm:prSet presAssocID="{583D8F7F-3B02-4F09-BEB5-258197F86371}" presName="compNode" presStyleCnt="0"/>
      <dgm:spPr/>
    </dgm:pt>
    <dgm:pt modelId="{D6356BE0-25AF-4127-87F3-4E9E1344D549}" type="pres">
      <dgm:prSet presAssocID="{583D8F7F-3B02-4F09-BEB5-258197F86371}" presName="bgRect" presStyleLbl="bgShp" presStyleIdx="2" presStyleCnt="3"/>
      <dgm:spPr/>
    </dgm:pt>
    <dgm:pt modelId="{5FF2A5A7-EB74-477E-BFB0-45F1B4818799}" type="pres">
      <dgm:prSet presAssocID="{583D8F7F-3B02-4F09-BEB5-258197F863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0B48C730-ADC8-40AC-B12C-DFC2B61F4597}" type="pres">
      <dgm:prSet presAssocID="{583D8F7F-3B02-4F09-BEB5-258197F86371}" presName="spaceRect" presStyleCnt="0"/>
      <dgm:spPr/>
    </dgm:pt>
    <dgm:pt modelId="{95C555D8-7ACC-417E-A45F-186E8BE6C200}" type="pres">
      <dgm:prSet presAssocID="{583D8F7F-3B02-4F09-BEB5-258197F86371}" presName="parTx" presStyleLbl="revTx" presStyleIdx="3" presStyleCnt="4" custScaleX="73895" custLinFactNeighborX="11885" custLinFactNeighborY="-1310">
        <dgm:presLayoutVars>
          <dgm:chMax val="0"/>
          <dgm:chPref val="0"/>
        </dgm:presLayoutVars>
      </dgm:prSet>
      <dgm:spPr/>
    </dgm:pt>
  </dgm:ptLst>
  <dgm:cxnLst>
    <dgm:cxn modelId="{03834C2C-F318-4CD8-8475-0CFC250E98F7}" type="presOf" srcId="{583D8F7F-3B02-4F09-BEB5-258197F86371}" destId="{95C555D8-7ACC-417E-A45F-186E8BE6C200}" srcOrd="0" destOrd="0" presId="urn:microsoft.com/office/officeart/2018/2/layout/IconVerticalSolidList"/>
    <dgm:cxn modelId="{9E863F37-5C55-45D2-BBCF-C35A774BD335}" srcId="{325FD4D3-1B90-4EDE-ABD7-066F29A17B50}" destId="{969FCD51-DF89-4BE2-B8B6-1B650F9E1F6E}" srcOrd="1" destOrd="0" parTransId="{2F4E34ED-583E-45F4-9912-8C758F431834}" sibTransId="{0D2762C8-E77D-4F8E-90A2-18853C8953FF}"/>
    <dgm:cxn modelId="{4D52FA5D-362D-420D-AB32-667177DB2F60}" srcId="{969FCD51-DF89-4BE2-B8B6-1B650F9E1F6E}" destId="{E3148428-92DF-4481-AA82-5280651F90B5}" srcOrd="0" destOrd="0" parTransId="{1DDDC6B0-2A53-4546-A274-2BDFD5A23230}" sibTransId="{A626D97B-12E0-4990-A899-4A4908A0EDDA}"/>
    <dgm:cxn modelId="{5A6A244F-75D3-4FAE-8447-2A64F7C713F9}" type="presOf" srcId="{E3148428-92DF-4481-AA82-5280651F90B5}" destId="{A6041B32-F8C1-42E4-A0E9-071A5BDCE338}" srcOrd="0" destOrd="0" presId="urn:microsoft.com/office/officeart/2018/2/layout/IconVerticalSolidList"/>
    <dgm:cxn modelId="{6D532981-30C3-4D96-A722-56B833BAF10B}" type="presOf" srcId="{969FCD51-DF89-4BE2-B8B6-1B650F9E1F6E}" destId="{426BB7C1-F4EA-4829-A92B-39D7D25FA6BC}" srcOrd="0" destOrd="0" presId="urn:microsoft.com/office/officeart/2018/2/layout/IconVerticalSolidList"/>
    <dgm:cxn modelId="{23C3528C-D979-495C-9B56-604387FBE90D}" type="presOf" srcId="{2BD37F81-C484-464D-B743-033D40B95A61}" destId="{7450EB24-C7AF-4D08-BC87-B71EA63E6870}" srcOrd="0" destOrd="0" presId="urn:microsoft.com/office/officeart/2018/2/layout/IconVerticalSolidList"/>
    <dgm:cxn modelId="{403A9796-08A2-4648-909D-2F1AF35D0EDA}" srcId="{325FD4D3-1B90-4EDE-ABD7-066F29A17B50}" destId="{583D8F7F-3B02-4F09-BEB5-258197F86371}" srcOrd="2" destOrd="0" parTransId="{771C9652-D11E-4007-AF29-2C890D7AE8D6}" sibTransId="{825019B2-6AED-433E-AD84-B87B687E9EF0}"/>
    <dgm:cxn modelId="{0CA8189B-C8F9-455D-8DC7-BACEE50D5245}" srcId="{325FD4D3-1B90-4EDE-ABD7-066F29A17B50}" destId="{2BD37F81-C484-464D-B743-033D40B95A61}" srcOrd="0" destOrd="0" parTransId="{83F4F650-2EA3-43BE-B70F-DBE823C6ABBA}" sibTransId="{B48B039B-12BF-4962-A7DE-4C98A0397DDE}"/>
    <dgm:cxn modelId="{425847BE-11D6-4BC2-9183-AD920FF1A236}" type="presOf" srcId="{325FD4D3-1B90-4EDE-ABD7-066F29A17B50}" destId="{74532C65-DB51-433F-8BBE-2B21E8FF2793}" srcOrd="0" destOrd="0" presId="urn:microsoft.com/office/officeart/2018/2/layout/IconVerticalSolidList"/>
    <dgm:cxn modelId="{10FB579F-3A15-4792-B3E4-6BF741100D2F}" type="presParOf" srcId="{74532C65-DB51-433F-8BBE-2B21E8FF2793}" destId="{D38CFA17-2FFF-4B79-8674-D48D89263C3A}" srcOrd="0" destOrd="0" presId="urn:microsoft.com/office/officeart/2018/2/layout/IconVerticalSolidList"/>
    <dgm:cxn modelId="{9F65A5E6-0937-488B-A5EC-818313EAB668}" type="presParOf" srcId="{D38CFA17-2FFF-4B79-8674-D48D89263C3A}" destId="{3C86E0D2-7044-483A-B6B0-158DCCEB92BD}" srcOrd="0" destOrd="0" presId="urn:microsoft.com/office/officeart/2018/2/layout/IconVerticalSolidList"/>
    <dgm:cxn modelId="{AEAA768F-DFAD-41B1-8910-B26500202310}" type="presParOf" srcId="{D38CFA17-2FFF-4B79-8674-D48D89263C3A}" destId="{C8BFC80E-1BE8-42ED-9152-FE0294079DEF}" srcOrd="1" destOrd="0" presId="urn:microsoft.com/office/officeart/2018/2/layout/IconVerticalSolidList"/>
    <dgm:cxn modelId="{6DFE5B89-78BE-4FDB-86AC-EF90F9AD641B}" type="presParOf" srcId="{D38CFA17-2FFF-4B79-8674-D48D89263C3A}" destId="{AAE1161C-096A-4395-875C-E6AC8EF369BE}" srcOrd="2" destOrd="0" presId="urn:microsoft.com/office/officeart/2018/2/layout/IconVerticalSolidList"/>
    <dgm:cxn modelId="{F63917D0-DA32-4DBF-B15F-1B2CBA219668}" type="presParOf" srcId="{D38CFA17-2FFF-4B79-8674-D48D89263C3A}" destId="{7450EB24-C7AF-4D08-BC87-B71EA63E6870}" srcOrd="3" destOrd="0" presId="urn:microsoft.com/office/officeart/2018/2/layout/IconVerticalSolidList"/>
    <dgm:cxn modelId="{107862D5-1CB3-456E-9A3E-FCC3268A2B15}" type="presParOf" srcId="{74532C65-DB51-433F-8BBE-2B21E8FF2793}" destId="{36456171-EA27-4E79-BD0F-D4D6C3FDBF03}" srcOrd="1" destOrd="0" presId="urn:microsoft.com/office/officeart/2018/2/layout/IconVerticalSolidList"/>
    <dgm:cxn modelId="{990FE85A-F19E-4AC0-978F-E4693319DEA1}" type="presParOf" srcId="{74532C65-DB51-433F-8BBE-2B21E8FF2793}" destId="{BA8D3C59-743D-4788-9294-A96B27DB419B}" srcOrd="2" destOrd="0" presId="urn:microsoft.com/office/officeart/2018/2/layout/IconVerticalSolidList"/>
    <dgm:cxn modelId="{01B376D2-FFB3-4A1A-B54B-CD332E4A8232}" type="presParOf" srcId="{BA8D3C59-743D-4788-9294-A96B27DB419B}" destId="{66C468CA-04C8-47B5-A90A-8EE0F187ED6E}" srcOrd="0" destOrd="0" presId="urn:microsoft.com/office/officeart/2018/2/layout/IconVerticalSolidList"/>
    <dgm:cxn modelId="{EB892518-6C0B-4C1A-978A-85E0B126A075}" type="presParOf" srcId="{BA8D3C59-743D-4788-9294-A96B27DB419B}" destId="{2DAC3750-C1E2-4EA9-B270-7E30410F2920}" srcOrd="1" destOrd="0" presId="urn:microsoft.com/office/officeart/2018/2/layout/IconVerticalSolidList"/>
    <dgm:cxn modelId="{74A126BC-CB70-4ABE-A87D-1CB000ECC198}" type="presParOf" srcId="{BA8D3C59-743D-4788-9294-A96B27DB419B}" destId="{BB2AAD77-B73A-4B8B-9AA3-DF4E6E1DE4C9}" srcOrd="2" destOrd="0" presId="urn:microsoft.com/office/officeart/2018/2/layout/IconVerticalSolidList"/>
    <dgm:cxn modelId="{B19E0501-BF9F-40FC-887B-F239E610B80C}" type="presParOf" srcId="{BA8D3C59-743D-4788-9294-A96B27DB419B}" destId="{426BB7C1-F4EA-4829-A92B-39D7D25FA6BC}" srcOrd="3" destOrd="0" presId="urn:microsoft.com/office/officeart/2018/2/layout/IconVerticalSolidList"/>
    <dgm:cxn modelId="{46EB685E-5617-427D-A2AA-4F86B4DA55F1}" type="presParOf" srcId="{BA8D3C59-743D-4788-9294-A96B27DB419B}" destId="{A6041B32-F8C1-42E4-A0E9-071A5BDCE338}" srcOrd="4" destOrd="0" presId="urn:microsoft.com/office/officeart/2018/2/layout/IconVerticalSolidList"/>
    <dgm:cxn modelId="{12E8B2B0-BB6F-48B8-BF85-BFA023C6A5DA}" type="presParOf" srcId="{74532C65-DB51-433F-8BBE-2B21E8FF2793}" destId="{16EB527F-498C-40AF-9358-C52DA5EA2362}" srcOrd="3" destOrd="0" presId="urn:microsoft.com/office/officeart/2018/2/layout/IconVerticalSolidList"/>
    <dgm:cxn modelId="{2CE70B5B-8308-472C-8B07-E91D4E23868C}" type="presParOf" srcId="{74532C65-DB51-433F-8BBE-2B21E8FF2793}" destId="{46FD969A-AE60-480C-BEFE-0F967224E90D}" srcOrd="4" destOrd="0" presId="urn:microsoft.com/office/officeart/2018/2/layout/IconVerticalSolidList"/>
    <dgm:cxn modelId="{76955E34-C8A5-4C03-97EB-864C380AD9E4}" type="presParOf" srcId="{46FD969A-AE60-480C-BEFE-0F967224E90D}" destId="{D6356BE0-25AF-4127-87F3-4E9E1344D549}" srcOrd="0" destOrd="0" presId="urn:microsoft.com/office/officeart/2018/2/layout/IconVerticalSolidList"/>
    <dgm:cxn modelId="{6F41C692-FE74-4B5F-B025-CB80097031B1}" type="presParOf" srcId="{46FD969A-AE60-480C-BEFE-0F967224E90D}" destId="{5FF2A5A7-EB74-477E-BFB0-45F1B4818799}" srcOrd="1" destOrd="0" presId="urn:microsoft.com/office/officeart/2018/2/layout/IconVerticalSolidList"/>
    <dgm:cxn modelId="{D575F25A-FE15-41DD-B2FF-23B8FF55BD7B}" type="presParOf" srcId="{46FD969A-AE60-480C-BEFE-0F967224E90D}" destId="{0B48C730-ADC8-40AC-B12C-DFC2B61F4597}" srcOrd="2" destOrd="0" presId="urn:microsoft.com/office/officeart/2018/2/layout/IconVerticalSolidList"/>
    <dgm:cxn modelId="{7092B72E-4681-45D3-B00B-1DB391C00A6B}" type="presParOf" srcId="{46FD969A-AE60-480C-BEFE-0F967224E90D}" destId="{95C555D8-7ACC-417E-A45F-186E8BE6C2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15238E-D548-4F99-B20A-44BB9AF375B1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IE"/>
        </a:p>
      </dgm:t>
    </dgm:pt>
    <dgm:pt modelId="{455A80BA-7B97-4D0B-87E3-1EC59308C999}">
      <dgm:prSet/>
      <dgm:spPr/>
      <dgm:t>
        <a:bodyPr/>
        <a:lstStyle/>
        <a:p>
          <a:r>
            <a:rPr lang="en-US" b="0" i="0" baseline="0" dirty="0"/>
            <a:t>New </a:t>
          </a:r>
          <a:r>
            <a:rPr lang="en-US" i="0" baseline="0" dirty="0"/>
            <a:t>Athlete Registration Forms</a:t>
          </a:r>
          <a:endParaRPr lang="en-IE" dirty="0"/>
        </a:p>
      </dgm:t>
    </dgm:pt>
    <dgm:pt modelId="{B2002214-6AA7-4DE8-BB43-07B63B4F8444}" type="parTrans" cxnId="{1EB9EC91-F813-4281-9C0C-373381E511DA}">
      <dgm:prSet/>
      <dgm:spPr/>
      <dgm:t>
        <a:bodyPr/>
        <a:lstStyle/>
        <a:p>
          <a:endParaRPr lang="en-IE"/>
        </a:p>
      </dgm:t>
    </dgm:pt>
    <dgm:pt modelId="{3C395C74-5AFF-4C0D-9755-4BE5CF420B0E}" type="sibTrans" cxnId="{1EB9EC91-F813-4281-9C0C-373381E511DA}">
      <dgm:prSet/>
      <dgm:spPr/>
      <dgm:t>
        <a:bodyPr/>
        <a:lstStyle/>
        <a:p>
          <a:endParaRPr lang="en-IE" dirty="0"/>
        </a:p>
      </dgm:t>
    </dgm:pt>
    <dgm:pt modelId="{669CE923-2805-473A-AD9A-60F700EE8D77}">
      <dgm:prSet/>
      <dgm:spPr/>
      <dgm:t>
        <a:bodyPr/>
        <a:lstStyle/>
        <a:p>
          <a:r>
            <a:rPr lang="en-US" dirty="0"/>
            <a:t>Medical Forms used only World Games/SOI-led events.</a:t>
          </a:r>
          <a:endParaRPr lang="en-IE" dirty="0"/>
        </a:p>
      </dgm:t>
    </dgm:pt>
    <dgm:pt modelId="{93AFF2FF-7EA1-4205-B8BB-08F9F5ED8444}" type="parTrans" cxnId="{C71BFCCB-EE9D-48C1-A2BC-22FFBA06B280}">
      <dgm:prSet/>
      <dgm:spPr/>
      <dgm:t>
        <a:bodyPr/>
        <a:lstStyle/>
        <a:p>
          <a:endParaRPr lang="en-IE"/>
        </a:p>
      </dgm:t>
    </dgm:pt>
    <dgm:pt modelId="{FC411C42-AD70-4D1F-B1FF-98BF006EF7F4}" type="sibTrans" cxnId="{C71BFCCB-EE9D-48C1-A2BC-22FFBA06B280}">
      <dgm:prSet/>
      <dgm:spPr/>
      <dgm:t>
        <a:bodyPr/>
        <a:lstStyle/>
        <a:p>
          <a:endParaRPr lang="en-IE" dirty="0"/>
        </a:p>
      </dgm:t>
    </dgm:pt>
    <dgm:pt modelId="{4293CD22-575B-46E2-996C-C86CC9B7E49C}">
      <dgm:prSet/>
      <dgm:spPr/>
      <dgm:t>
        <a:bodyPr/>
        <a:lstStyle/>
        <a:p>
          <a:r>
            <a:rPr lang="en-US" dirty="0"/>
            <a:t>These simplified forms replace the older, more complex versions.</a:t>
          </a:r>
          <a:endParaRPr lang="en-IE" dirty="0"/>
        </a:p>
      </dgm:t>
    </dgm:pt>
    <dgm:pt modelId="{41080486-434F-4D2B-8FF6-1B03C9911988}" type="parTrans" cxnId="{39BC3A64-7EE2-456D-BE8D-A26175D06ECF}">
      <dgm:prSet/>
      <dgm:spPr/>
      <dgm:t>
        <a:bodyPr/>
        <a:lstStyle/>
        <a:p>
          <a:endParaRPr lang="en-IE"/>
        </a:p>
      </dgm:t>
    </dgm:pt>
    <dgm:pt modelId="{19B02663-3492-41A8-B35B-91B4CA202E36}" type="sibTrans" cxnId="{39BC3A64-7EE2-456D-BE8D-A26175D06ECF}">
      <dgm:prSet/>
      <dgm:spPr/>
      <dgm:t>
        <a:bodyPr/>
        <a:lstStyle/>
        <a:p>
          <a:endParaRPr lang="en-IE" dirty="0"/>
        </a:p>
      </dgm:t>
    </dgm:pt>
    <dgm:pt modelId="{D28BFD7D-42D2-4315-830F-88F689AA745E}">
      <dgm:prSet/>
      <dgm:spPr/>
      <dgm:t>
        <a:bodyPr/>
        <a:lstStyle/>
        <a:p>
          <a:r>
            <a:rPr lang="en-US" dirty="0"/>
            <a:t>Resources are available for completing the forms.</a:t>
          </a:r>
          <a:endParaRPr lang="en-IE" dirty="0"/>
        </a:p>
      </dgm:t>
    </dgm:pt>
    <dgm:pt modelId="{10CF8650-5019-4895-AA0A-CEAF08FB8E84}" type="parTrans" cxnId="{8E1A86B6-E5C7-40CD-B823-313FBF7BF908}">
      <dgm:prSet/>
      <dgm:spPr/>
      <dgm:t>
        <a:bodyPr/>
        <a:lstStyle/>
        <a:p>
          <a:endParaRPr lang="en-IE"/>
        </a:p>
      </dgm:t>
    </dgm:pt>
    <dgm:pt modelId="{56D4FAD2-F501-4535-AC9C-FF059D9EC23A}" type="sibTrans" cxnId="{8E1A86B6-E5C7-40CD-B823-313FBF7BF908}">
      <dgm:prSet/>
      <dgm:spPr/>
      <dgm:t>
        <a:bodyPr/>
        <a:lstStyle/>
        <a:p>
          <a:endParaRPr lang="en-IE"/>
        </a:p>
      </dgm:t>
    </dgm:pt>
    <dgm:pt modelId="{9DAE4F0B-016A-4183-9D91-9F4C873966A2}" type="pres">
      <dgm:prSet presAssocID="{8715238E-D548-4F99-B20A-44BB9AF375B1}" presName="outerComposite" presStyleCnt="0">
        <dgm:presLayoutVars>
          <dgm:chMax val="5"/>
          <dgm:dir/>
          <dgm:resizeHandles val="exact"/>
        </dgm:presLayoutVars>
      </dgm:prSet>
      <dgm:spPr/>
    </dgm:pt>
    <dgm:pt modelId="{A9549AA7-0B94-43D2-96D8-7DA2C7740B64}" type="pres">
      <dgm:prSet presAssocID="{8715238E-D548-4F99-B20A-44BB9AF375B1}" presName="dummyMaxCanvas" presStyleCnt="0">
        <dgm:presLayoutVars/>
      </dgm:prSet>
      <dgm:spPr/>
    </dgm:pt>
    <dgm:pt modelId="{7F8D4355-6444-4156-80D2-227C49DFCBC8}" type="pres">
      <dgm:prSet presAssocID="{8715238E-D548-4F99-B20A-44BB9AF375B1}" presName="FourNodes_1" presStyleLbl="node1" presStyleIdx="0" presStyleCnt="4">
        <dgm:presLayoutVars>
          <dgm:bulletEnabled val="1"/>
        </dgm:presLayoutVars>
      </dgm:prSet>
      <dgm:spPr/>
    </dgm:pt>
    <dgm:pt modelId="{215C0470-8E59-42CC-9CBC-271E0499A321}" type="pres">
      <dgm:prSet presAssocID="{8715238E-D548-4F99-B20A-44BB9AF375B1}" presName="FourNodes_2" presStyleLbl="node1" presStyleIdx="1" presStyleCnt="4">
        <dgm:presLayoutVars>
          <dgm:bulletEnabled val="1"/>
        </dgm:presLayoutVars>
      </dgm:prSet>
      <dgm:spPr/>
    </dgm:pt>
    <dgm:pt modelId="{0983CBE1-7228-4971-9159-14C0D157E45D}" type="pres">
      <dgm:prSet presAssocID="{8715238E-D548-4F99-B20A-44BB9AF375B1}" presName="FourNodes_3" presStyleLbl="node1" presStyleIdx="2" presStyleCnt="4">
        <dgm:presLayoutVars>
          <dgm:bulletEnabled val="1"/>
        </dgm:presLayoutVars>
      </dgm:prSet>
      <dgm:spPr/>
    </dgm:pt>
    <dgm:pt modelId="{CECF2645-09E8-4E7C-B2D9-1E55F0290F5B}" type="pres">
      <dgm:prSet presAssocID="{8715238E-D548-4F99-B20A-44BB9AF375B1}" presName="FourNodes_4" presStyleLbl="node1" presStyleIdx="3" presStyleCnt="4">
        <dgm:presLayoutVars>
          <dgm:bulletEnabled val="1"/>
        </dgm:presLayoutVars>
      </dgm:prSet>
      <dgm:spPr/>
    </dgm:pt>
    <dgm:pt modelId="{41D7C7B8-0CC8-4F65-A029-3583C8F22DF4}" type="pres">
      <dgm:prSet presAssocID="{8715238E-D548-4F99-B20A-44BB9AF375B1}" presName="FourConn_1-2" presStyleLbl="fgAccFollowNode1" presStyleIdx="0" presStyleCnt="3">
        <dgm:presLayoutVars>
          <dgm:bulletEnabled val="1"/>
        </dgm:presLayoutVars>
      </dgm:prSet>
      <dgm:spPr/>
    </dgm:pt>
    <dgm:pt modelId="{4156E036-1338-4F32-8422-0F55FDA70691}" type="pres">
      <dgm:prSet presAssocID="{8715238E-D548-4F99-B20A-44BB9AF375B1}" presName="FourConn_2-3" presStyleLbl="fgAccFollowNode1" presStyleIdx="1" presStyleCnt="3">
        <dgm:presLayoutVars>
          <dgm:bulletEnabled val="1"/>
        </dgm:presLayoutVars>
      </dgm:prSet>
      <dgm:spPr/>
    </dgm:pt>
    <dgm:pt modelId="{60F5D198-3C6B-418F-8D8C-811CAD90B670}" type="pres">
      <dgm:prSet presAssocID="{8715238E-D548-4F99-B20A-44BB9AF375B1}" presName="FourConn_3-4" presStyleLbl="fgAccFollowNode1" presStyleIdx="2" presStyleCnt="3">
        <dgm:presLayoutVars>
          <dgm:bulletEnabled val="1"/>
        </dgm:presLayoutVars>
      </dgm:prSet>
      <dgm:spPr/>
    </dgm:pt>
    <dgm:pt modelId="{F41EA8D8-7A9D-4621-A5D7-53C72E4D5F05}" type="pres">
      <dgm:prSet presAssocID="{8715238E-D548-4F99-B20A-44BB9AF375B1}" presName="FourNodes_1_text" presStyleLbl="node1" presStyleIdx="3" presStyleCnt="4">
        <dgm:presLayoutVars>
          <dgm:bulletEnabled val="1"/>
        </dgm:presLayoutVars>
      </dgm:prSet>
      <dgm:spPr/>
    </dgm:pt>
    <dgm:pt modelId="{AD062AB0-F2EB-4747-AEBE-1B32219CD26E}" type="pres">
      <dgm:prSet presAssocID="{8715238E-D548-4F99-B20A-44BB9AF375B1}" presName="FourNodes_2_text" presStyleLbl="node1" presStyleIdx="3" presStyleCnt="4">
        <dgm:presLayoutVars>
          <dgm:bulletEnabled val="1"/>
        </dgm:presLayoutVars>
      </dgm:prSet>
      <dgm:spPr/>
    </dgm:pt>
    <dgm:pt modelId="{A1D96A43-6A17-4CA2-BF74-5B3984586F1F}" type="pres">
      <dgm:prSet presAssocID="{8715238E-D548-4F99-B20A-44BB9AF375B1}" presName="FourNodes_3_text" presStyleLbl="node1" presStyleIdx="3" presStyleCnt="4">
        <dgm:presLayoutVars>
          <dgm:bulletEnabled val="1"/>
        </dgm:presLayoutVars>
      </dgm:prSet>
      <dgm:spPr/>
    </dgm:pt>
    <dgm:pt modelId="{BA049796-DB9D-45AB-8696-9D5A6F4F0D63}" type="pres">
      <dgm:prSet presAssocID="{8715238E-D548-4F99-B20A-44BB9AF375B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1B02308-99C8-4EB7-9C66-D71D5135D738}" type="presOf" srcId="{669CE923-2805-473A-AD9A-60F700EE8D77}" destId="{215C0470-8E59-42CC-9CBC-271E0499A321}" srcOrd="0" destOrd="0" presId="urn:microsoft.com/office/officeart/2005/8/layout/vProcess5"/>
    <dgm:cxn modelId="{A506AF2A-1B14-4509-96F5-E7336A1B58DC}" type="presOf" srcId="{8715238E-D548-4F99-B20A-44BB9AF375B1}" destId="{9DAE4F0B-016A-4183-9D91-9F4C873966A2}" srcOrd="0" destOrd="0" presId="urn:microsoft.com/office/officeart/2005/8/layout/vProcess5"/>
    <dgm:cxn modelId="{39BC3A64-7EE2-456D-BE8D-A26175D06ECF}" srcId="{8715238E-D548-4F99-B20A-44BB9AF375B1}" destId="{4293CD22-575B-46E2-996C-C86CC9B7E49C}" srcOrd="2" destOrd="0" parTransId="{41080486-434F-4D2B-8FF6-1B03C9911988}" sibTransId="{19B02663-3492-41A8-B35B-91B4CA202E36}"/>
    <dgm:cxn modelId="{923FB545-6A30-4EA0-8E5B-5925F7AEF88F}" type="presOf" srcId="{455A80BA-7B97-4D0B-87E3-1EC59308C999}" destId="{F41EA8D8-7A9D-4621-A5D7-53C72E4D5F05}" srcOrd="1" destOrd="0" presId="urn:microsoft.com/office/officeart/2005/8/layout/vProcess5"/>
    <dgm:cxn modelId="{AC06737D-0B5E-46B0-9530-AB7C91FAFA50}" type="presOf" srcId="{D28BFD7D-42D2-4315-830F-88F689AA745E}" destId="{BA049796-DB9D-45AB-8696-9D5A6F4F0D63}" srcOrd="1" destOrd="0" presId="urn:microsoft.com/office/officeart/2005/8/layout/vProcess5"/>
    <dgm:cxn modelId="{B218397E-F7EB-442D-9390-65DF96D4827E}" type="presOf" srcId="{4293CD22-575B-46E2-996C-C86CC9B7E49C}" destId="{0983CBE1-7228-4971-9159-14C0D157E45D}" srcOrd="0" destOrd="0" presId="urn:microsoft.com/office/officeart/2005/8/layout/vProcess5"/>
    <dgm:cxn modelId="{1EB9EC91-F813-4281-9C0C-373381E511DA}" srcId="{8715238E-D548-4F99-B20A-44BB9AF375B1}" destId="{455A80BA-7B97-4D0B-87E3-1EC59308C999}" srcOrd="0" destOrd="0" parTransId="{B2002214-6AA7-4DE8-BB43-07B63B4F8444}" sibTransId="{3C395C74-5AFF-4C0D-9755-4BE5CF420B0E}"/>
    <dgm:cxn modelId="{4DC9449A-38D7-455B-A39E-8F1547AEC1DE}" type="presOf" srcId="{4293CD22-575B-46E2-996C-C86CC9B7E49C}" destId="{A1D96A43-6A17-4CA2-BF74-5B3984586F1F}" srcOrd="1" destOrd="0" presId="urn:microsoft.com/office/officeart/2005/8/layout/vProcess5"/>
    <dgm:cxn modelId="{54D24BA5-B42E-424E-92F9-29D05AD2A3AF}" type="presOf" srcId="{455A80BA-7B97-4D0B-87E3-1EC59308C999}" destId="{7F8D4355-6444-4156-80D2-227C49DFCBC8}" srcOrd="0" destOrd="0" presId="urn:microsoft.com/office/officeart/2005/8/layout/vProcess5"/>
    <dgm:cxn modelId="{97F71FAB-7B28-4FD0-8246-718898A8EECD}" type="presOf" srcId="{D28BFD7D-42D2-4315-830F-88F689AA745E}" destId="{CECF2645-09E8-4E7C-B2D9-1E55F0290F5B}" srcOrd="0" destOrd="0" presId="urn:microsoft.com/office/officeart/2005/8/layout/vProcess5"/>
    <dgm:cxn modelId="{54BBB7B1-D575-4F2F-8A23-D5513695D980}" type="presOf" srcId="{19B02663-3492-41A8-B35B-91B4CA202E36}" destId="{60F5D198-3C6B-418F-8D8C-811CAD90B670}" srcOrd="0" destOrd="0" presId="urn:microsoft.com/office/officeart/2005/8/layout/vProcess5"/>
    <dgm:cxn modelId="{8E1A86B6-E5C7-40CD-B823-313FBF7BF908}" srcId="{8715238E-D548-4F99-B20A-44BB9AF375B1}" destId="{D28BFD7D-42D2-4315-830F-88F689AA745E}" srcOrd="3" destOrd="0" parTransId="{10CF8650-5019-4895-AA0A-CEAF08FB8E84}" sibTransId="{56D4FAD2-F501-4535-AC9C-FF059D9EC23A}"/>
    <dgm:cxn modelId="{C71BFCCB-EE9D-48C1-A2BC-22FFBA06B280}" srcId="{8715238E-D548-4F99-B20A-44BB9AF375B1}" destId="{669CE923-2805-473A-AD9A-60F700EE8D77}" srcOrd="1" destOrd="0" parTransId="{93AFF2FF-7EA1-4205-B8BB-08F9F5ED8444}" sibTransId="{FC411C42-AD70-4D1F-B1FF-98BF006EF7F4}"/>
    <dgm:cxn modelId="{31134FD4-DA7B-4EC9-A1B0-D358F0764F44}" type="presOf" srcId="{3C395C74-5AFF-4C0D-9755-4BE5CF420B0E}" destId="{41D7C7B8-0CC8-4F65-A029-3583C8F22DF4}" srcOrd="0" destOrd="0" presId="urn:microsoft.com/office/officeart/2005/8/layout/vProcess5"/>
    <dgm:cxn modelId="{C71695E7-3CBF-4E37-A149-8996FA319842}" type="presOf" srcId="{669CE923-2805-473A-AD9A-60F700EE8D77}" destId="{AD062AB0-F2EB-4747-AEBE-1B32219CD26E}" srcOrd="1" destOrd="0" presId="urn:microsoft.com/office/officeart/2005/8/layout/vProcess5"/>
    <dgm:cxn modelId="{ED17F2FC-12AE-4185-AA39-1572EE22F682}" type="presOf" srcId="{FC411C42-AD70-4D1F-B1FF-98BF006EF7F4}" destId="{4156E036-1338-4F32-8422-0F55FDA70691}" srcOrd="0" destOrd="0" presId="urn:microsoft.com/office/officeart/2005/8/layout/vProcess5"/>
    <dgm:cxn modelId="{9AAF001D-F2AB-4281-8A24-4D9EEE2710AD}" type="presParOf" srcId="{9DAE4F0B-016A-4183-9D91-9F4C873966A2}" destId="{A9549AA7-0B94-43D2-96D8-7DA2C7740B64}" srcOrd="0" destOrd="0" presId="urn:microsoft.com/office/officeart/2005/8/layout/vProcess5"/>
    <dgm:cxn modelId="{16D270FD-D23B-4C3C-B69B-476FFCED2353}" type="presParOf" srcId="{9DAE4F0B-016A-4183-9D91-9F4C873966A2}" destId="{7F8D4355-6444-4156-80D2-227C49DFCBC8}" srcOrd="1" destOrd="0" presId="urn:microsoft.com/office/officeart/2005/8/layout/vProcess5"/>
    <dgm:cxn modelId="{5705A6E9-467D-4AB1-8445-2F2E4DCD22EE}" type="presParOf" srcId="{9DAE4F0B-016A-4183-9D91-9F4C873966A2}" destId="{215C0470-8E59-42CC-9CBC-271E0499A321}" srcOrd="2" destOrd="0" presId="urn:microsoft.com/office/officeart/2005/8/layout/vProcess5"/>
    <dgm:cxn modelId="{988C56A8-877E-45F5-8D96-68CAE168286D}" type="presParOf" srcId="{9DAE4F0B-016A-4183-9D91-9F4C873966A2}" destId="{0983CBE1-7228-4971-9159-14C0D157E45D}" srcOrd="3" destOrd="0" presId="urn:microsoft.com/office/officeart/2005/8/layout/vProcess5"/>
    <dgm:cxn modelId="{6451760E-6DD4-48FA-A656-70E07FB1C4BA}" type="presParOf" srcId="{9DAE4F0B-016A-4183-9D91-9F4C873966A2}" destId="{CECF2645-09E8-4E7C-B2D9-1E55F0290F5B}" srcOrd="4" destOrd="0" presId="urn:microsoft.com/office/officeart/2005/8/layout/vProcess5"/>
    <dgm:cxn modelId="{84BA789F-C9BA-4D80-8AB4-1EBDDE744E95}" type="presParOf" srcId="{9DAE4F0B-016A-4183-9D91-9F4C873966A2}" destId="{41D7C7B8-0CC8-4F65-A029-3583C8F22DF4}" srcOrd="5" destOrd="0" presId="urn:microsoft.com/office/officeart/2005/8/layout/vProcess5"/>
    <dgm:cxn modelId="{F41FD9DE-13EE-41D2-9655-391B56DF3B8E}" type="presParOf" srcId="{9DAE4F0B-016A-4183-9D91-9F4C873966A2}" destId="{4156E036-1338-4F32-8422-0F55FDA70691}" srcOrd="6" destOrd="0" presId="urn:microsoft.com/office/officeart/2005/8/layout/vProcess5"/>
    <dgm:cxn modelId="{40DAAB08-83FF-49C4-BB54-160ADB7EE05B}" type="presParOf" srcId="{9DAE4F0B-016A-4183-9D91-9F4C873966A2}" destId="{60F5D198-3C6B-418F-8D8C-811CAD90B670}" srcOrd="7" destOrd="0" presId="urn:microsoft.com/office/officeart/2005/8/layout/vProcess5"/>
    <dgm:cxn modelId="{B816C0AD-8A78-472F-8290-077612A30100}" type="presParOf" srcId="{9DAE4F0B-016A-4183-9D91-9F4C873966A2}" destId="{F41EA8D8-7A9D-4621-A5D7-53C72E4D5F05}" srcOrd="8" destOrd="0" presId="urn:microsoft.com/office/officeart/2005/8/layout/vProcess5"/>
    <dgm:cxn modelId="{62720F5B-A4CA-41A3-AABC-0A4552F2FC9E}" type="presParOf" srcId="{9DAE4F0B-016A-4183-9D91-9F4C873966A2}" destId="{AD062AB0-F2EB-4747-AEBE-1B32219CD26E}" srcOrd="9" destOrd="0" presId="urn:microsoft.com/office/officeart/2005/8/layout/vProcess5"/>
    <dgm:cxn modelId="{728660BA-7245-4368-9F45-9AA9DA54AC08}" type="presParOf" srcId="{9DAE4F0B-016A-4183-9D91-9F4C873966A2}" destId="{A1D96A43-6A17-4CA2-BF74-5B3984586F1F}" srcOrd="10" destOrd="0" presId="urn:microsoft.com/office/officeart/2005/8/layout/vProcess5"/>
    <dgm:cxn modelId="{B485E583-31CA-4072-874F-47C41A1D92DE}" type="presParOf" srcId="{9DAE4F0B-016A-4183-9D91-9F4C873966A2}" destId="{BA049796-DB9D-45AB-8696-9D5A6F4F0D6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5A464-2D8A-45D4-843F-0725E72EDBF3}">
      <dsp:nvSpPr>
        <dsp:cNvPr id="0" name=""/>
        <dsp:cNvSpPr/>
      </dsp:nvSpPr>
      <dsp:spPr>
        <a:xfrm>
          <a:off x="-5153061" y="-789349"/>
          <a:ext cx="6136542" cy="6136542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87DFD6-C843-4C80-A7F4-04798C378674}">
      <dsp:nvSpPr>
        <dsp:cNvPr id="0" name=""/>
        <dsp:cNvSpPr/>
      </dsp:nvSpPr>
      <dsp:spPr>
        <a:xfrm>
          <a:off x="366818" y="240016"/>
          <a:ext cx="11182375" cy="479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8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What’s new</a:t>
          </a:r>
        </a:p>
      </dsp:txBody>
      <dsp:txXfrm>
        <a:off x="366818" y="240016"/>
        <a:ext cx="11182375" cy="479849"/>
      </dsp:txXfrm>
    </dsp:sp>
    <dsp:sp modelId="{926B2F20-943E-439A-B2F1-D9E45252AC2D}">
      <dsp:nvSpPr>
        <dsp:cNvPr id="0" name=""/>
        <dsp:cNvSpPr/>
      </dsp:nvSpPr>
      <dsp:spPr>
        <a:xfrm>
          <a:off x="66912" y="180034"/>
          <a:ext cx="599812" cy="599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7ED7E-F0FE-4D7A-8307-B2C59128989A}">
      <dsp:nvSpPr>
        <dsp:cNvPr id="0" name=""/>
        <dsp:cNvSpPr/>
      </dsp:nvSpPr>
      <dsp:spPr>
        <a:xfrm>
          <a:off x="761527" y="959699"/>
          <a:ext cx="10787666" cy="479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8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Why changes have been made</a:t>
          </a:r>
        </a:p>
      </dsp:txBody>
      <dsp:txXfrm>
        <a:off x="761527" y="959699"/>
        <a:ext cx="10787666" cy="479849"/>
      </dsp:txXfrm>
    </dsp:sp>
    <dsp:sp modelId="{EBF5D0A9-E6AC-479D-A68D-13CE297EB653}">
      <dsp:nvSpPr>
        <dsp:cNvPr id="0" name=""/>
        <dsp:cNvSpPr/>
      </dsp:nvSpPr>
      <dsp:spPr>
        <a:xfrm>
          <a:off x="461621" y="899718"/>
          <a:ext cx="599812" cy="599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0FAE0-CC89-4A0A-9180-227CFD67C892}">
      <dsp:nvSpPr>
        <dsp:cNvPr id="0" name=""/>
        <dsp:cNvSpPr/>
      </dsp:nvSpPr>
      <dsp:spPr>
        <a:xfrm>
          <a:off x="942018" y="1679383"/>
          <a:ext cx="10607175" cy="479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8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Overview of each form</a:t>
          </a:r>
        </a:p>
      </dsp:txBody>
      <dsp:txXfrm>
        <a:off x="942018" y="1679383"/>
        <a:ext cx="10607175" cy="479849"/>
      </dsp:txXfrm>
    </dsp:sp>
    <dsp:sp modelId="{1CB4985E-8987-4471-A0E0-26BE43B6CE90}">
      <dsp:nvSpPr>
        <dsp:cNvPr id="0" name=""/>
        <dsp:cNvSpPr/>
      </dsp:nvSpPr>
      <dsp:spPr>
        <a:xfrm>
          <a:off x="642112" y="1619401"/>
          <a:ext cx="599812" cy="599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FFEB9-B5AE-44EA-A634-D917D2A7DEAD}">
      <dsp:nvSpPr>
        <dsp:cNvPr id="0" name=""/>
        <dsp:cNvSpPr/>
      </dsp:nvSpPr>
      <dsp:spPr>
        <a:xfrm>
          <a:off x="942018" y="2398610"/>
          <a:ext cx="10607175" cy="479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8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Support and resources available</a:t>
          </a:r>
        </a:p>
      </dsp:txBody>
      <dsp:txXfrm>
        <a:off x="942018" y="2398610"/>
        <a:ext cx="10607175" cy="479849"/>
      </dsp:txXfrm>
    </dsp:sp>
    <dsp:sp modelId="{1F94E7B7-0162-4A71-A462-92908E82E29A}">
      <dsp:nvSpPr>
        <dsp:cNvPr id="0" name=""/>
        <dsp:cNvSpPr/>
      </dsp:nvSpPr>
      <dsp:spPr>
        <a:xfrm>
          <a:off x="642112" y="2338629"/>
          <a:ext cx="599812" cy="599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78719-4BF9-4A3B-B1CE-1214D663D88D}">
      <dsp:nvSpPr>
        <dsp:cNvPr id="0" name=""/>
        <dsp:cNvSpPr/>
      </dsp:nvSpPr>
      <dsp:spPr>
        <a:xfrm>
          <a:off x="761527" y="3118294"/>
          <a:ext cx="10787666" cy="479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8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Roll-out timeline </a:t>
          </a:r>
        </a:p>
      </dsp:txBody>
      <dsp:txXfrm>
        <a:off x="761527" y="3118294"/>
        <a:ext cx="10787666" cy="479849"/>
      </dsp:txXfrm>
    </dsp:sp>
    <dsp:sp modelId="{C01C03B2-E481-4A5D-AEB0-5DD7FB29CC2E}">
      <dsp:nvSpPr>
        <dsp:cNvPr id="0" name=""/>
        <dsp:cNvSpPr/>
      </dsp:nvSpPr>
      <dsp:spPr>
        <a:xfrm>
          <a:off x="461621" y="3058313"/>
          <a:ext cx="599812" cy="599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13EF6-91B9-46EC-A068-26FA3BE346DE}">
      <dsp:nvSpPr>
        <dsp:cNvPr id="0" name=""/>
        <dsp:cNvSpPr/>
      </dsp:nvSpPr>
      <dsp:spPr>
        <a:xfrm>
          <a:off x="366818" y="3837978"/>
          <a:ext cx="11182375" cy="479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8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Support through the transition</a:t>
          </a:r>
        </a:p>
      </dsp:txBody>
      <dsp:txXfrm>
        <a:off x="366818" y="3837978"/>
        <a:ext cx="11182375" cy="479849"/>
      </dsp:txXfrm>
    </dsp:sp>
    <dsp:sp modelId="{55CEAAAF-AC60-489B-A72D-58D2B1469140}">
      <dsp:nvSpPr>
        <dsp:cNvPr id="0" name=""/>
        <dsp:cNvSpPr/>
      </dsp:nvSpPr>
      <dsp:spPr>
        <a:xfrm>
          <a:off x="66912" y="3777996"/>
          <a:ext cx="599812" cy="599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A71D9-D909-4226-BBE5-EF91FEABB459}">
      <dsp:nvSpPr>
        <dsp:cNvPr id="0" name=""/>
        <dsp:cNvSpPr/>
      </dsp:nvSpPr>
      <dsp:spPr>
        <a:xfrm>
          <a:off x="0" y="382531"/>
          <a:ext cx="10515600" cy="1752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37388" rIns="81612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Ubuntu" panose="020B0504030602030204" pitchFamily="34" charset="0"/>
            </a:rPr>
            <a:t>The requirements at the Program/State level have been removed.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Ubuntu" panose="020B0504030602030204" pitchFamily="34" charset="0"/>
            </a:rPr>
            <a:t>Applies only to athletes participating in: Regional Games, World Games, Invitational and USA Games or if required by local laws or Program rules. </a:t>
          </a:r>
        </a:p>
      </dsp:txBody>
      <dsp:txXfrm>
        <a:off x="0" y="382531"/>
        <a:ext cx="10515600" cy="1752975"/>
      </dsp:txXfrm>
    </dsp:sp>
    <dsp:sp modelId="{9F4CD512-1A8F-4F58-B488-C30B99734196}">
      <dsp:nvSpPr>
        <dsp:cNvPr id="0" name=""/>
        <dsp:cNvSpPr/>
      </dsp:nvSpPr>
      <dsp:spPr>
        <a:xfrm>
          <a:off x="525780" y="72571"/>
          <a:ext cx="736092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Ubuntu" panose="020B0504030602030204" pitchFamily="34" charset="0"/>
            </a:rPr>
            <a:t>Physician signature is no longer required</a:t>
          </a:r>
          <a:r>
            <a:rPr lang="en-US" sz="2100" kern="1200" dirty="0">
              <a:latin typeface="Ubuntu" panose="020B0504030602030204" pitchFamily="34" charset="0"/>
            </a:rPr>
            <a:t>: </a:t>
          </a:r>
        </a:p>
      </dsp:txBody>
      <dsp:txXfrm>
        <a:off x="556042" y="102833"/>
        <a:ext cx="7300396" cy="559396"/>
      </dsp:txXfrm>
    </dsp:sp>
    <dsp:sp modelId="{541DEED7-03DF-4296-9762-5B84911269D4}">
      <dsp:nvSpPr>
        <dsp:cNvPr id="0" name=""/>
        <dsp:cNvSpPr/>
      </dsp:nvSpPr>
      <dsp:spPr>
        <a:xfrm>
          <a:off x="0" y="2558866"/>
          <a:ext cx="10515600" cy="171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37388" rIns="816127" bIns="149352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/>
            <a:t>To help keep everyone safe, we’ll continue asking for a health history form. This needs to be updated every year. This is the minimum requirement to join the movement, but Programs can choose to have different requirements if they wish.</a:t>
          </a:r>
          <a:endParaRPr lang="en-US" sz="2100" b="0" kern="1200" dirty="0">
            <a:latin typeface="Ubuntu" panose="020B0504030602030204" pitchFamily="34" charset="0"/>
            <a:ea typeface="+mn-ea"/>
            <a:cs typeface="+mn-cs"/>
          </a:endParaRPr>
        </a:p>
      </dsp:txBody>
      <dsp:txXfrm>
        <a:off x="0" y="2558866"/>
        <a:ext cx="10515600" cy="1719900"/>
      </dsp:txXfrm>
    </dsp:sp>
    <dsp:sp modelId="{9BE149C7-93D2-4A40-B747-C32553AFF2A9}">
      <dsp:nvSpPr>
        <dsp:cNvPr id="0" name=""/>
        <dsp:cNvSpPr/>
      </dsp:nvSpPr>
      <dsp:spPr>
        <a:xfrm>
          <a:off x="525780" y="2248906"/>
          <a:ext cx="736092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Ubuntu" panose="020B0504030602030204" pitchFamily="34" charset="0"/>
            </a:rPr>
            <a:t>Health history required: </a:t>
          </a:r>
          <a:endParaRPr lang="en-US" sz="2100" kern="1200" dirty="0">
            <a:latin typeface="Ubuntu" panose="020B0504030602030204" pitchFamily="34" charset="0"/>
          </a:endParaRPr>
        </a:p>
      </dsp:txBody>
      <dsp:txXfrm>
        <a:off x="556042" y="2279168"/>
        <a:ext cx="7300396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C1A4D-E8D8-4B7A-9336-039961BBC9C6}">
      <dsp:nvSpPr>
        <dsp:cNvPr id="0" name=""/>
        <dsp:cNvSpPr/>
      </dsp:nvSpPr>
      <dsp:spPr>
        <a:xfrm>
          <a:off x="0" y="24907"/>
          <a:ext cx="10859142" cy="108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kern="1200" dirty="0"/>
            <a:t>Registration has been </a:t>
          </a:r>
          <a:r>
            <a:rPr lang="en-US" sz="2800" kern="1200" dirty="0"/>
            <a:t>complex and difficult for families.</a:t>
          </a:r>
        </a:p>
      </dsp:txBody>
      <dsp:txXfrm>
        <a:off x="53002" y="77909"/>
        <a:ext cx="10753138" cy="979756"/>
      </dsp:txXfrm>
    </dsp:sp>
    <dsp:sp modelId="{1E28DF29-03B2-42CC-BBE0-B748AEED1F98}">
      <dsp:nvSpPr>
        <dsp:cNvPr id="0" name=""/>
        <dsp:cNvSpPr/>
      </dsp:nvSpPr>
      <dsp:spPr>
        <a:xfrm>
          <a:off x="0" y="1277707"/>
          <a:ext cx="10859142" cy="108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Ubuntu Light"/>
              <a:ea typeface="ヒラギノ角ゴ ProN W3"/>
            </a:rPr>
            <a:t>Simplifying changes</a:t>
          </a:r>
          <a:r>
            <a:rPr lang="en-US" sz="2800" kern="1200" dirty="0"/>
            <a:t> make signing up easier for everyone.</a:t>
          </a:r>
        </a:p>
      </dsp:txBody>
      <dsp:txXfrm>
        <a:off x="53002" y="1330709"/>
        <a:ext cx="10753138" cy="979756"/>
      </dsp:txXfrm>
    </dsp:sp>
    <dsp:sp modelId="{AD0D6D7D-9D4B-48B8-B803-091FFB431412}">
      <dsp:nvSpPr>
        <dsp:cNvPr id="0" name=""/>
        <dsp:cNvSpPr/>
      </dsp:nvSpPr>
      <dsp:spPr>
        <a:xfrm>
          <a:off x="0" y="2555414"/>
          <a:ext cx="10859142" cy="108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</a:t>
          </a:r>
          <a:r>
            <a:rPr lang="en-US" sz="2800" kern="1200" dirty="0">
              <a:latin typeface="Ubuntu Light"/>
              <a:ea typeface="ヒラギノ角ゴ ProN W3"/>
            </a:rPr>
            <a:t>need</a:t>
          </a:r>
          <a:r>
            <a:rPr lang="en-US" sz="2800" kern="1200" dirty="0"/>
            <a:t> for a physical exam</a:t>
          </a:r>
          <a:r>
            <a:rPr lang="en-US" sz="2800" kern="1200" dirty="0">
              <a:latin typeface="Ubuntu Light"/>
              <a:ea typeface="ヒラギノ角ゴ ProN W3"/>
            </a:rPr>
            <a:t> was serving as a barrier and had low compliance</a:t>
          </a:r>
          <a:r>
            <a:rPr lang="en-US" sz="2800" kern="1200" dirty="0"/>
            <a:t>.</a:t>
          </a:r>
        </a:p>
      </dsp:txBody>
      <dsp:txXfrm>
        <a:off x="53002" y="2608416"/>
        <a:ext cx="10753138" cy="9797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6E2F-01C7-4039-B94F-FF64FC601CF1}">
      <dsp:nvSpPr>
        <dsp:cNvPr id="0" name=""/>
        <dsp:cNvSpPr/>
      </dsp:nvSpPr>
      <dsp:spPr>
        <a:xfrm>
          <a:off x="-579741" y="7222"/>
          <a:ext cx="10415476" cy="11865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8E3D4-8D1F-4DF6-B8C8-C18BB99DE5CD}">
      <dsp:nvSpPr>
        <dsp:cNvPr id="0" name=""/>
        <dsp:cNvSpPr/>
      </dsp:nvSpPr>
      <dsp:spPr>
        <a:xfrm>
          <a:off x="-220811" y="274195"/>
          <a:ext cx="652601" cy="652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88AD7-3861-4231-9441-41DB76620488}">
      <dsp:nvSpPr>
        <dsp:cNvPr id="0" name=""/>
        <dsp:cNvSpPr/>
      </dsp:nvSpPr>
      <dsp:spPr>
        <a:xfrm>
          <a:off x="742344" y="207459"/>
          <a:ext cx="9042332" cy="801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26" tIns="103326" rIns="103326" bIns="10332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Level 1 flag – Needs to be checked by a doctor</a:t>
          </a:r>
          <a:endParaRPr lang="en-US" sz="2800" kern="1200" dirty="0"/>
        </a:p>
      </dsp:txBody>
      <dsp:txXfrm>
        <a:off x="742344" y="207459"/>
        <a:ext cx="9042332" cy="801756"/>
      </dsp:txXfrm>
    </dsp:sp>
    <dsp:sp modelId="{7ED17A19-A6F0-41DE-9BD2-58F344A0E6CC}">
      <dsp:nvSpPr>
        <dsp:cNvPr id="0" name=""/>
        <dsp:cNvSpPr/>
      </dsp:nvSpPr>
      <dsp:spPr>
        <a:xfrm>
          <a:off x="-579741" y="1490407"/>
          <a:ext cx="10415476" cy="17644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E8DB9-8EAA-4C00-8046-5408994364B5}">
      <dsp:nvSpPr>
        <dsp:cNvPr id="0" name=""/>
        <dsp:cNvSpPr/>
      </dsp:nvSpPr>
      <dsp:spPr>
        <a:xfrm>
          <a:off x="-220811" y="2046347"/>
          <a:ext cx="652601" cy="6526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5C4F6-A987-4FED-9B4E-DA9A30A20994}">
      <dsp:nvSpPr>
        <dsp:cNvPr id="0" name=""/>
        <dsp:cNvSpPr/>
      </dsp:nvSpPr>
      <dsp:spPr>
        <a:xfrm>
          <a:off x="491552" y="1757861"/>
          <a:ext cx="4686964" cy="118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76" tIns="125576" rIns="125576" bIns="12557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Criteria: </a:t>
          </a:r>
          <a:r>
            <a:rPr lang="en-US" sz="2800" b="1" i="0" kern="1200" dirty="0">
              <a:solidFill>
                <a:srgbClr val="FF0000"/>
              </a:solidFill>
            </a:rPr>
            <a:t>"Yes"</a:t>
          </a:r>
          <a:endParaRPr lang="en-US" sz="2800" b="1" kern="1200" dirty="0">
            <a:solidFill>
              <a:srgbClr val="FF0000"/>
            </a:solidFill>
          </a:endParaRPr>
        </a:p>
      </dsp:txBody>
      <dsp:txXfrm>
        <a:off x="491552" y="1757861"/>
        <a:ext cx="4686964" cy="1186548"/>
      </dsp:txXfrm>
    </dsp:sp>
    <dsp:sp modelId="{DD4CBEE3-67CB-4CB8-A92F-652D7AF633F8}">
      <dsp:nvSpPr>
        <dsp:cNvPr id="0" name=""/>
        <dsp:cNvSpPr/>
      </dsp:nvSpPr>
      <dsp:spPr>
        <a:xfrm>
          <a:off x="3208560" y="1609068"/>
          <a:ext cx="6679697" cy="161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76" tIns="125576" rIns="125576" bIns="12557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If someone answers “Yes” to having a concussion within the past month, or if a doctor has recommended limiting their participation </a:t>
          </a:r>
          <a:r>
            <a:rPr lang="en-US" sz="2000" kern="1200" dirty="0"/>
            <a:t>unless proof of past medical clearance can be provided</a:t>
          </a:r>
          <a:r>
            <a:rPr lang="en-US" sz="2000" b="0" i="0" kern="1200" dirty="0"/>
            <a:t>, they must be flagged for follow-up.</a:t>
          </a:r>
          <a:endParaRPr lang="en-US" sz="2000" b="0" kern="1200" dirty="0"/>
        </a:p>
      </dsp:txBody>
      <dsp:txXfrm>
        <a:off x="3208560" y="1609068"/>
        <a:ext cx="6679697" cy="1617834"/>
      </dsp:txXfrm>
    </dsp:sp>
    <dsp:sp modelId="{80E1676B-D822-45DF-9403-FAB96BF72B56}">
      <dsp:nvSpPr>
        <dsp:cNvPr id="0" name=""/>
        <dsp:cNvSpPr/>
      </dsp:nvSpPr>
      <dsp:spPr>
        <a:xfrm>
          <a:off x="-579741" y="3551525"/>
          <a:ext cx="10415476" cy="11865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C91C7-3856-4C47-A555-AE45A0D593AA}">
      <dsp:nvSpPr>
        <dsp:cNvPr id="0" name=""/>
        <dsp:cNvSpPr/>
      </dsp:nvSpPr>
      <dsp:spPr>
        <a:xfrm>
          <a:off x="-220811" y="3818498"/>
          <a:ext cx="652601" cy="6526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DE8EC-578F-4E67-B1A6-EF64B9CFD009}">
      <dsp:nvSpPr>
        <dsp:cNvPr id="0" name=""/>
        <dsp:cNvSpPr/>
      </dsp:nvSpPr>
      <dsp:spPr>
        <a:xfrm>
          <a:off x="514424" y="3558747"/>
          <a:ext cx="4686964" cy="118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76" tIns="125576" rIns="125576" bIns="12557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Action: </a:t>
          </a:r>
          <a:endParaRPr lang="en-US" sz="2800" kern="1200" dirty="0"/>
        </a:p>
      </dsp:txBody>
      <dsp:txXfrm>
        <a:off x="514424" y="3558747"/>
        <a:ext cx="4686964" cy="1186548"/>
      </dsp:txXfrm>
    </dsp:sp>
    <dsp:sp modelId="{1F1C7DE3-9B76-40A3-9965-34776CA59F14}">
      <dsp:nvSpPr>
        <dsp:cNvPr id="0" name=""/>
        <dsp:cNvSpPr/>
      </dsp:nvSpPr>
      <dsp:spPr>
        <a:xfrm>
          <a:off x="3385671" y="3541688"/>
          <a:ext cx="6376694" cy="118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576" tIns="125576" rIns="125576" bIns="12557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A doctor or licensed medical professional must check the athlete and confirm they are healthy enough to take part in Special Olympics sports.</a:t>
          </a:r>
          <a:endParaRPr lang="en-US" sz="2000" b="0" kern="1200" dirty="0"/>
        </a:p>
      </dsp:txBody>
      <dsp:txXfrm>
        <a:off x="3385671" y="3541688"/>
        <a:ext cx="6376694" cy="11865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6E0D2-7044-483A-B6B0-158DCCEB92BD}">
      <dsp:nvSpPr>
        <dsp:cNvPr id="0" name=""/>
        <dsp:cNvSpPr/>
      </dsp:nvSpPr>
      <dsp:spPr>
        <a:xfrm>
          <a:off x="-706474" y="76348"/>
          <a:ext cx="11085159" cy="10748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FC80E-1BE8-42ED-9152-FE0294079DEF}">
      <dsp:nvSpPr>
        <dsp:cNvPr id="0" name=""/>
        <dsp:cNvSpPr/>
      </dsp:nvSpPr>
      <dsp:spPr>
        <a:xfrm>
          <a:off x="-381344" y="249339"/>
          <a:ext cx="591146" cy="59114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0EB24-C7AF-4D08-BC87-B71EA63E6870}">
      <dsp:nvSpPr>
        <dsp:cNvPr id="0" name=""/>
        <dsp:cNvSpPr/>
      </dsp:nvSpPr>
      <dsp:spPr>
        <a:xfrm>
          <a:off x="534932" y="7507"/>
          <a:ext cx="9841324" cy="1074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51" tIns="113751" rIns="113751" bIns="11375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Ubuntu" panose="020B0504030602030204" pitchFamily="34" charset="0"/>
            </a:rPr>
            <a:t>Level 2 </a:t>
          </a:r>
          <a:endParaRPr lang="en-US" sz="2800" b="1" kern="1200" dirty="0">
            <a:latin typeface="Ubuntu" panose="020B0504030602030204" pitchFamily="34" charset="0"/>
          </a:endParaRPr>
        </a:p>
      </dsp:txBody>
      <dsp:txXfrm>
        <a:off x="534932" y="7507"/>
        <a:ext cx="9841324" cy="1074811"/>
      </dsp:txXfrm>
    </dsp:sp>
    <dsp:sp modelId="{66C468CA-04C8-47B5-A90A-8EE0F187ED6E}">
      <dsp:nvSpPr>
        <dsp:cNvPr id="0" name=""/>
        <dsp:cNvSpPr/>
      </dsp:nvSpPr>
      <dsp:spPr>
        <a:xfrm>
          <a:off x="-706474" y="1556176"/>
          <a:ext cx="11085159" cy="17013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C3750-C1E2-4EA9-B270-7E30410F2920}">
      <dsp:nvSpPr>
        <dsp:cNvPr id="0" name=""/>
        <dsp:cNvSpPr/>
      </dsp:nvSpPr>
      <dsp:spPr>
        <a:xfrm>
          <a:off x="-381344" y="2048031"/>
          <a:ext cx="591146" cy="59114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BB7C1-F4EA-4829-A92B-39D7D25FA6BC}">
      <dsp:nvSpPr>
        <dsp:cNvPr id="0" name=""/>
        <dsp:cNvSpPr/>
      </dsp:nvSpPr>
      <dsp:spPr>
        <a:xfrm>
          <a:off x="230345" y="1795408"/>
          <a:ext cx="4988321" cy="1074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51" tIns="113751" rIns="113751" bIns="11375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Ubuntu" panose="020B0504030602030204" pitchFamily="34" charset="0"/>
              <a:ea typeface="+mn-ea"/>
              <a:cs typeface="+mn-cs"/>
            </a:rPr>
            <a:t>Criteria: </a:t>
          </a:r>
          <a:r>
            <a:rPr lang="en-US" sz="2800" b="1" i="0" kern="1200" dirty="0">
              <a:solidFill>
                <a:srgbClr val="FF0000"/>
              </a:solidFill>
            </a:rPr>
            <a:t>"Yes"</a:t>
          </a:r>
          <a:endParaRPr lang="en-US" sz="2800" b="1" i="0" kern="1200" dirty="0">
            <a:latin typeface="Ubuntu" panose="020B0504030602030204" pitchFamily="34" charset="0"/>
            <a:ea typeface="+mn-ea"/>
            <a:cs typeface="+mn-cs"/>
          </a:endParaRPr>
        </a:p>
      </dsp:txBody>
      <dsp:txXfrm>
        <a:off x="230345" y="1795408"/>
        <a:ext cx="4988321" cy="1074811"/>
      </dsp:txXfrm>
    </dsp:sp>
    <dsp:sp modelId="{A6041B32-F8C1-42E4-A0E9-071A5BDCE338}">
      <dsp:nvSpPr>
        <dsp:cNvPr id="0" name=""/>
        <dsp:cNvSpPr/>
      </dsp:nvSpPr>
      <dsp:spPr>
        <a:xfrm>
          <a:off x="2975768" y="1458373"/>
          <a:ext cx="7683758" cy="1985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51" tIns="113751" rIns="113751" bIns="1137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Ubuntu" panose="020B0504030602030204" pitchFamily="34" charset="0"/>
              <a:ea typeface="+mn-ea"/>
              <a:cs typeface="+mn-cs"/>
            </a:rPr>
            <a:t>If someone answers “yes” to any of the following health conditions: Heart condition, Asthma, Diabetes requiring insulin, Epilepsy/Seizure  disorder, Sickle Cell, Bleeding disorder, Allergy requiring an EpiPen, Behavioral health or Sensory disorder, Vision or hearing impairment.</a:t>
          </a:r>
        </a:p>
      </dsp:txBody>
      <dsp:txXfrm>
        <a:off x="2975768" y="1458373"/>
        <a:ext cx="7683758" cy="1985166"/>
      </dsp:txXfrm>
    </dsp:sp>
    <dsp:sp modelId="{D6356BE0-25AF-4127-87F3-4E9E1344D549}">
      <dsp:nvSpPr>
        <dsp:cNvPr id="0" name=""/>
        <dsp:cNvSpPr/>
      </dsp:nvSpPr>
      <dsp:spPr>
        <a:xfrm>
          <a:off x="-706474" y="3604891"/>
          <a:ext cx="11085159" cy="10748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2A5A7-EB74-477E-BFB0-45F1B4818799}">
      <dsp:nvSpPr>
        <dsp:cNvPr id="0" name=""/>
        <dsp:cNvSpPr/>
      </dsp:nvSpPr>
      <dsp:spPr>
        <a:xfrm>
          <a:off x="-381344" y="3846723"/>
          <a:ext cx="591146" cy="5911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555D8-7ACC-417E-A45F-186E8BE6C200}">
      <dsp:nvSpPr>
        <dsp:cNvPr id="0" name=""/>
        <dsp:cNvSpPr/>
      </dsp:nvSpPr>
      <dsp:spPr>
        <a:xfrm>
          <a:off x="2989112" y="3590811"/>
          <a:ext cx="7272246" cy="1074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51" tIns="113751" rIns="113751" bIns="1137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The coach should talk with the athlete and their family or caregiver, create an up-to-date action plan, and make sure all coaches working with the athlete know about the plan and how to find it.</a:t>
          </a:r>
          <a:endParaRPr lang="en-US" sz="1800" b="0" kern="1200" dirty="0"/>
        </a:p>
      </dsp:txBody>
      <dsp:txXfrm>
        <a:off x="2989112" y="3590811"/>
        <a:ext cx="7272246" cy="10748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D4355-6444-4156-80D2-227C49DFCBC8}">
      <dsp:nvSpPr>
        <dsp:cNvPr id="0" name=""/>
        <dsp:cNvSpPr/>
      </dsp:nvSpPr>
      <dsp:spPr>
        <a:xfrm>
          <a:off x="0" y="0"/>
          <a:ext cx="8014702" cy="951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New </a:t>
          </a:r>
          <a:r>
            <a:rPr lang="en-US" sz="2600" i="0" kern="1200" baseline="0" dirty="0"/>
            <a:t>Athlete Registration Forms</a:t>
          </a:r>
          <a:endParaRPr lang="en-IE" sz="2600" kern="1200" dirty="0"/>
        </a:p>
      </dsp:txBody>
      <dsp:txXfrm>
        <a:off x="27883" y="27883"/>
        <a:ext cx="6906995" cy="896217"/>
      </dsp:txXfrm>
    </dsp:sp>
    <dsp:sp modelId="{215C0470-8E59-42CC-9CBC-271E0499A321}">
      <dsp:nvSpPr>
        <dsp:cNvPr id="0" name=""/>
        <dsp:cNvSpPr/>
      </dsp:nvSpPr>
      <dsp:spPr>
        <a:xfrm>
          <a:off x="671231" y="1125070"/>
          <a:ext cx="8014702" cy="951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Medical Forms used only World Games/SOI-led events.</a:t>
          </a:r>
          <a:endParaRPr lang="en-IE" sz="2600" kern="1200" dirty="0"/>
        </a:p>
      </dsp:txBody>
      <dsp:txXfrm>
        <a:off x="699114" y="1152953"/>
        <a:ext cx="6668916" cy="896217"/>
      </dsp:txXfrm>
    </dsp:sp>
    <dsp:sp modelId="{0983CBE1-7228-4971-9159-14C0D157E45D}">
      <dsp:nvSpPr>
        <dsp:cNvPr id="0" name=""/>
        <dsp:cNvSpPr/>
      </dsp:nvSpPr>
      <dsp:spPr>
        <a:xfrm>
          <a:off x="1332444" y="2250141"/>
          <a:ext cx="8014702" cy="951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These simplified forms replace the older, more complex versions.</a:t>
          </a:r>
          <a:endParaRPr lang="en-IE" sz="2600" kern="1200" dirty="0"/>
        </a:p>
      </dsp:txBody>
      <dsp:txXfrm>
        <a:off x="1360327" y="2278024"/>
        <a:ext cx="6678934" cy="896217"/>
      </dsp:txXfrm>
    </dsp:sp>
    <dsp:sp modelId="{CECF2645-09E8-4E7C-B2D9-1E55F0290F5B}">
      <dsp:nvSpPr>
        <dsp:cNvPr id="0" name=""/>
        <dsp:cNvSpPr/>
      </dsp:nvSpPr>
      <dsp:spPr>
        <a:xfrm>
          <a:off x="2003675" y="3375212"/>
          <a:ext cx="8014702" cy="951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Resources are available for completing the forms.</a:t>
          </a:r>
          <a:endParaRPr lang="en-IE" sz="2600" kern="1200" dirty="0"/>
        </a:p>
      </dsp:txBody>
      <dsp:txXfrm>
        <a:off x="2031558" y="3403095"/>
        <a:ext cx="6668916" cy="896217"/>
      </dsp:txXfrm>
    </dsp:sp>
    <dsp:sp modelId="{41D7C7B8-0CC8-4F65-A029-3583C8F22DF4}">
      <dsp:nvSpPr>
        <dsp:cNvPr id="0" name=""/>
        <dsp:cNvSpPr/>
      </dsp:nvSpPr>
      <dsp:spPr>
        <a:xfrm>
          <a:off x="7395913" y="729132"/>
          <a:ext cx="618789" cy="61878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900" kern="1200" dirty="0"/>
        </a:p>
      </dsp:txBody>
      <dsp:txXfrm>
        <a:off x="7535141" y="729132"/>
        <a:ext cx="340333" cy="465639"/>
      </dsp:txXfrm>
    </dsp:sp>
    <dsp:sp modelId="{4156E036-1338-4F32-8422-0F55FDA70691}">
      <dsp:nvSpPr>
        <dsp:cNvPr id="0" name=""/>
        <dsp:cNvSpPr/>
      </dsp:nvSpPr>
      <dsp:spPr>
        <a:xfrm>
          <a:off x="8067144" y="1854203"/>
          <a:ext cx="618789" cy="61878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900" kern="1200" dirty="0"/>
        </a:p>
      </dsp:txBody>
      <dsp:txXfrm>
        <a:off x="8206372" y="1854203"/>
        <a:ext cx="340333" cy="465639"/>
      </dsp:txXfrm>
    </dsp:sp>
    <dsp:sp modelId="{60F5D198-3C6B-418F-8D8C-811CAD90B670}">
      <dsp:nvSpPr>
        <dsp:cNvPr id="0" name=""/>
        <dsp:cNvSpPr/>
      </dsp:nvSpPr>
      <dsp:spPr>
        <a:xfrm>
          <a:off x="8728357" y="2979274"/>
          <a:ext cx="618789" cy="61878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900" kern="1200" dirty="0"/>
        </a:p>
      </dsp:txBody>
      <dsp:txXfrm>
        <a:off x="8867585" y="2979274"/>
        <a:ext cx="340333" cy="465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902FE-B98F-423B-952C-9A79E00FF97A}" type="datetimeFigureOut">
              <a:rPr lang="en-US" smtClean="0"/>
              <a:t>9/20/2025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FE7FA-197D-439B-B5E1-51C3216BB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0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FE7FA-197D-439B-B5E1-51C3216BB51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52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D8AD2F-71E0-434C-A424-B4E304DD2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cs typeface="+mn-cs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4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1150623"/>
            <a:ext cx="10364391" cy="1470049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2938" y="2973325"/>
            <a:ext cx="8533805" cy="1752451"/>
          </a:xfrm>
        </p:spPr>
        <p:txBody>
          <a:bodyPr/>
          <a:lstStyle>
            <a:lvl1pPr marL="0" indent="0" algn="l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518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>
                <a:solidFill>
                  <a:srgbClr val="2E3333"/>
                </a:solidFill>
              </a:rPr>
              <a:t> /  </a:t>
            </a:r>
            <a:r>
              <a:rPr lang="en-US" dirty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27854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ADDA2-E13B-F548-856B-05843CC20AF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282" y="1741289"/>
            <a:ext cx="5203031" cy="4464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189" y="1741289"/>
            <a:ext cx="5203031" cy="4464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59849-736F-2C48-9F66-0F7642C7CEF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2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80"/>
            <a:ext cx="5386091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1534791"/>
            <a:ext cx="5389065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174380"/>
            <a:ext cx="5389065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>
                <a:solidFill>
                  <a:srgbClr val="2E3333"/>
                </a:solidFill>
              </a:rPr>
              <a:t> /  </a:t>
            </a:r>
            <a:r>
              <a:rPr lang="en-US" dirty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41288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>
                <a:solidFill>
                  <a:srgbClr val="2E3333"/>
                </a:solidFill>
              </a:rPr>
              <a:t> /  </a:t>
            </a:r>
            <a:r>
              <a:rPr lang="en-US" dirty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6275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>
                <a:solidFill>
                  <a:srgbClr val="2E3333"/>
                </a:solidFill>
              </a:rPr>
              <a:t> /  </a:t>
            </a:r>
            <a:r>
              <a:rPr lang="en-US" dirty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36125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4"/>
            <a:ext cx="4010919" cy="826519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1910081"/>
            <a:ext cx="6814840" cy="42156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910081"/>
            <a:ext cx="4010919" cy="4215684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>
                <a:solidFill>
                  <a:srgbClr val="2E3333"/>
                </a:solidFill>
              </a:rPr>
              <a:t> /  </a:t>
            </a:r>
            <a:r>
              <a:rPr lang="en-US" dirty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25241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8F6C85-62F1-2E45-BAF4-9247EEFC73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90" y="221922"/>
            <a:ext cx="11721415" cy="643621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ga-IE" noProof="0">
                <a:sym typeface="Ubuntu" charset="0"/>
              </a:rPr>
              <a:t>Drag picture to placeholder or click icon to add</a:t>
            </a:r>
            <a:endParaRPr lang="en-US" noProof="0" dirty="0">
              <a:sym typeface="Ubuntu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91" y="5084342"/>
            <a:ext cx="9166843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991" y="5757637"/>
            <a:ext cx="9189012" cy="616450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7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8" y="3886647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332BA-31E7-4768-B132-2AE2A67200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32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4E877-7355-45AA-944C-6EE8556FAD9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32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335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281" y="1741289"/>
            <a:ext cx="5203031" cy="4464844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188" y="1741289"/>
            <a:ext cx="5203031" cy="4464844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CFD48-D1D0-4A80-9C2E-535640F8A4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5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0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0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6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79"/>
            <a:ext cx="5389066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01661-5B01-49FF-9EC8-47BF051476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87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95271-17F7-4A1B-8805-9B436077D7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2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A669-CFB6-4196-BE80-8125B0087A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1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8" cy="826519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1910081"/>
            <a:ext cx="6814839" cy="421568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6" y="1910081"/>
            <a:ext cx="4010918" cy="4215684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34BC2-D091-40E2-843C-EBD89CFBD98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74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US" noProof="0" dirty="0">
              <a:sym typeface="Ubuntu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F6D53-8033-4142-849A-53AB0AAE619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53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Rectangle 1"/>
          <p:cNvSpPr/>
          <p:nvPr/>
        </p:nvSpPr>
        <p:spPr>
          <a:xfrm>
            <a:off x="10256388" y="243067"/>
            <a:ext cx="1434042" cy="1169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/>
          <a:lstStyle/>
          <a:p>
            <a:pPr algn="ctr" defTabSz="685797"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3150" dirty="0"/>
          </a:p>
        </p:txBody>
      </p:sp>
      <p:pic>
        <p:nvPicPr>
          <p:cNvPr id="122" name="Picture 5" descr="Picture 5"/>
          <p:cNvPicPr>
            <a:picLocks noChangeAspect="1"/>
          </p:cNvPicPr>
          <p:nvPr/>
        </p:nvPicPr>
        <p:blipFill>
          <a:blip r:embed="rId3"/>
          <a:srcRect l="71473"/>
          <a:stretch>
            <a:fillRect/>
          </a:stretch>
        </p:blipFill>
        <p:spPr>
          <a:xfrm>
            <a:off x="10324618" y="128443"/>
            <a:ext cx="1365813" cy="146850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726018" y="366713"/>
            <a:ext cx="9402235" cy="104616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7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4" name="Body Level One…"/>
          <p:cNvSpPr txBox="1">
            <a:spLocks noGrp="1"/>
          </p:cNvSpPr>
          <p:nvPr>
            <p:ph type="body" idx="1"/>
          </p:nvPr>
        </p:nvSpPr>
        <p:spPr>
          <a:xfrm>
            <a:off x="726018" y="1741489"/>
            <a:ext cx="10549467" cy="44640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spc="0">
                <a:solidFill>
                  <a:srgbClr val="000000"/>
                </a:solidFill>
                <a:latin typeface="Ubuntu Regular"/>
                <a:ea typeface="Ubuntu Regular"/>
                <a:cs typeface="Ubuntu Regular"/>
                <a:sym typeface="Ubuntu Regular"/>
              </a:defRPr>
            </a:lvl1pPr>
            <a:lvl2pPr marL="213122" indent="-213122">
              <a:lnSpc>
                <a:spcPct val="110000"/>
              </a:lnSpc>
              <a:spcBef>
                <a:spcPts val="600"/>
              </a:spcBef>
              <a:buSzPct val="80000"/>
              <a:buChar char="‣"/>
              <a:defRPr spc="0">
                <a:solidFill>
                  <a:srgbClr val="000000"/>
                </a:solidFill>
                <a:latin typeface="Ubuntu Regular"/>
                <a:ea typeface="Ubuntu Regular"/>
                <a:cs typeface="Ubuntu Regular"/>
                <a:sym typeface="Ubuntu Regular"/>
              </a:defRPr>
            </a:lvl2pPr>
            <a:lvl3pPr marL="501531" indent="-313413">
              <a:lnSpc>
                <a:spcPct val="110000"/>
              </a:lnSpc>
              <a:spcBef>
                <a:spcPts val="600"/>
              </a:spcBef>
              <a:buSzPct val="80000"/>
              <a:buChar char="‣"/>
              <a:defRPr spc="0">
                <a:solidFill>
                  <a:srgbClr val="000000"/>
                </a:solidFill>
                <a:latin typeface="Ubuntu Regular"/>
                <a:ea typeface="Ubuntu Regular"/>
                <a:cs typeface="Ubuntu Regular"/>
                <a:sym typeface="Ubuntu Regular"/>
              </a:defRPr>
            </a:lvl3pPr>
            <a:lvl4pPr marL="501531" indent="-313413">
              <a:lnSpc>
                <a:spcPct val="110000"/>
              </a:lnSpc>
              <a:spcBef>
                <a:spcPts val="600"/>
              </a:spcBef>
              <a:buSzPct val="80000"/>
              <a:buChar char="‣"/>
              <a:defRPr spc="0">
                <a:solidFill>
                  <a:srgbClr val="000000"/>
                </a:solidFill>
                <a:latin typeface="Ubuntu Regular"/>
                <a:ea typeface="Ubuntu Regular"/>
                <a:cs typeface="Ubuntu Regular"/>
                <a:sym typeface="Ubuntu Regular"/>
              </a:defRPr>
            </a:lvl4pPr>
            <a:lvl5pPr marL="501531" indent="-313413">
              <a:lnSpc>
                <a:spcPct val="110000"/>
              </a:lnSpc>
              <a:spcBef>
                <a:spcPts val="600"/>
              </a:spcBef>
              <a:buSzPct val="80000"/>
              <a:buChar char="‣"/>
              <a:defRPr spc="0">
                <a:solidFill>
                  <a:srgbClr val="000000"/>
                </a:solidFill>
                <a:latin typeface="Ubuntu Regular"/>
                <a:ea typeface="Ubuntu Regular"/>
                <a:cs typeface="Ubuntu Regular"/>
                <a:sym typeface="Ubuntu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8717" y="6470651"/>
            <a:ext cx="205924" cy="188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F5871DD-F5CE-4A2B-8BE4-0CA70A3CF0A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8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9" y="2600180"/>
            <a:ext cx="10362901" cy="1361777"/>
          </a:xfrm>
        </p:spPr>
        <p:txBody>
          <a:bodyPr/>
          <a:lstStyle>
            <a:lvl1pPr algn="l">
              <a:defRPr sz="28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9" y="1099991"/>
            <a:ext cx="10362901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86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282" y="2375298"/>
            <a:ext cx="5203031" cy="1857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189" y="2375298"/>
            <a:ext cx="5203031" cy="1857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80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2246178"/>
            <a:ext cx="5386091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885766"/>
            <a:ext cx="5386091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2267026"/>
            <a:ext cx="5389065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906614"/>
            <a:ext cx="5389065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566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854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/ </a:t>
            </a:r>
            <a:r>
              <a:rPr lang="en-US" b="1" dirty="0" err="1">
                <a:latin typeface="Helvetica Neue"/>
                <a:cs typeface="Helvetica Neue"/>
              </a:rPr>
              <a:t>storyful</a:t>
            </a:r>
            <a:r>
              <a:rPr lang="en-US" b="1" dirty="0">
                <a:latin typeface="Helvetica Neue"/>
                <a:cs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6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4"/>
            <a:ext cx="401091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4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435448"/>
            <a:ext cx="401091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065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1" y="4800825"/>
            <a:ext cx="7314903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1" y="612800"/>
            <a:ext cx="7314903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ga-IE" noProof="0">
                <a:sym typeface="Ubuntu Light" charset="0"/>
              </a:rPr>
              <a:t>Drag picture to placeholder or click icon to add</a:t>
            </a:r>
            <a:endParaRPr lang="en-US" noProof="0" dirty="0">
              <a:sym typeface="Ubuntu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1" y="5367859"/>
            <a:ext cx="7314903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973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017" y="2374901"/>
            <a:ext cx="10549467" cy="1857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>
                <a:sym typeface="Ubuntu Light" charset="0"/>
              </a:rPr>
              <a:t>Click to edit Master text styles</a:t>
            </a:r>
          </a:p>
          <a:p>
            <a:pPr lvl="1"/>
            <a:r>
              <a:rPr lang="ga-IE">
                <a:sym typeface="Ubuntu Light" charset="0"/>
              </a:rPr>
              <a:t>Second level</a:t>
            </a:r>
          </a:p>
          <a:p>
            <a:pPr lvl="2"/>
            <a:r>
              <a:rPr lang="ga-IE">
                <a:sym typeface="Ubuntu Light" charset="0"/>
              </a:rPr>
              <a:t>Third level</a:t>
            </a:r>
          </a:p>
          <a:p>
            <a:pPr lvl="3"/>
            <a:r>
              <a:rPr lang="ga-IE">
                <a:sym typeface="Ubuntu Light" charset="0"/>
              </a:rPr>
              <a:t>Fourth level</a:t>
            </a:r>
          </a:p>
          <a:p>
            <a:pPr lvl="4"/>
            <a:r>
              <a:rPr lang="ga-IE">
                <a:sym typeface="Ubuntu Light" charset="0"/>
              </a:rPr>
              <a:t>Fifth level</a:t>
            </a:r>
            <a:endParaRPr lang="en-US">
              <a:sym typeface="Ubuntu Light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26018" y="482600"/>
            <a:ext cx="10536767" cy="1195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>
                <a:sym typeface="Ubuntu Light" charset="0"/>
              </a:rPr>
              <a:t>Click to edit Master title style</a:t>
            </a:r>
            <a:endParaRPr lang="en-US">
              <a:sym typeface="Ubuntu Light" charset="0"/>
            </a:endParaRP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717" y="6446157"/>
            <a:ext cx="4840849" cy="1873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 spc="20">
                <a:solidFill>
                  <a:schemeClr val="tx1"/>
                </a:solidFill>
                <a:latin typeface="Ubuntu" charset="0"/>
                <a:ea typeface="MS PGothic" charset="0"/>
                <a:cs typeface="MS PGothic" charset="0"/>
                <a:sym typeface="Ubuntu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/>
              <a:t> </a:t>
            </a:r>
            <a:endParaRPr lang="en-US" dirty="0">
              <a:latin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07356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900" spc="-100">
          <a:solidFill>
            <a:srgbClr val="FFFFFF"/>
          </a:solidFill>
          <a:latin typeface="+mj-lt"/>
          <a:ea typeface="+mj-ea"/>
          <a:cs typeface="+mj-cs"/>
          <a:sym typeface="Ubuntu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9pPr>
    </p:titleStyle>
    <p:bodyStyle>
      <a:lvl1pPr marL="239713" indent="-23971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1pPr>
      <a:lvl2pPr marL="522288" indent="-20002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2pPr>
      <a:lvl3pPr marL="803275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3pPr>
      <a:lvl4pPr marL="1123950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4pPr>
      <a:lvl5pPr marL="1446213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5pPr>
      <a:lvl6pPr marL="321457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6pPr>
      <a:lvl7pPr marL="64291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7pPr>
      <a:lvl8pPr marL="964372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8pPr>
      <a:lvl9pPr marL="1285829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018" y="1874010"/>
            <a:ext cx="10549467" cy="44640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>
                <a:sym typeface="Ubuntu" charset="0"/>
              </a:rPr>
              <a:t>Click to edit Master text styles</a:t>
            </a:r>
          </a:p>
          <a:p>
            <a:pPr lvl="1"/>
            <a:r>
              <a:rPr lang="ga-IE">
                <a:sym typeface="Ubuntu" charset="0"/>
              </a:rPr>
              <a:t>Second level</a:t>
            </a:r>
          </a:p>
          <a:p>
            <a:pPr lvl="2"/>
            <a:r>
              <a:rPr lang="ga-IE">
                <a:sym typeface="Ubuntu" charset="0"/>
              </a:rPr>
              <a:t>Third level</a:t>
            </a:r>
          </a:p>
          <a:p>
            <a:pPr lvl="3"/>
            <a:r>
              <a:rPr lang="ga-IE">
                <a:sym typeface="Ubuntu" charset="0"/>
              </a:rPr>
              <a:t>Fourth level</a:t>
            </a:r>
          </a:p>
          <a:p>
            <a:pPr lvl="4"/>
            <a:r>
              <a:rPr lang="ga-IE">
                <a:sym typeface="Ubuntu" charset="0"/>
              </a:rPr>
              <a:t>Fifth level</a:t>
            </a:r>
            <a:endParaRPr lang="en-US">
              <a:sym typeface="Ubuntu Light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26018" y="366713"/>
            <a:ext cx="9402431" cy="10460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a-IE">
                <a:sym typeface="Ubuntu Light" charset="0"/>
              </a:rPr>
              <a:t>Click to edit Master title style</a:t>
            </a:r>
            <a:endParaRPr lang="en-US">
              <a:sym typeface="Ubuntu Light" charset="0"/>
            </a:endParaRPr>
          </a:p>
        </p:txBody>
      </p:sp>
      <p:sp>
        <p:nvSpPr>
          <p:cNvPr id="205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718" y="6470815"/>
            <a:ext cx="4665041" cy="1873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>
                <a:solidFill>
                  <a:schemeClr val="tx1"/>
                </a:solidFill>
                <a:latin typeface="Ubuntu" charset="0"/>
                <a:ea typeface="MS PGothic" charset="0"/>
                <a:cs typeface="MS PGothic" charset="0"/>
                <a:sym typeface="Ubuntu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 dirty="0">
                <a:solidFill>
                  <a:srgbClr val="2E3333"/>
                </a:solidFill>
              </a:rPr>
              <a:t> /  </a:t>
            </a:r>
            <a:r>
              <a:rPr lang="en-US" dirty="0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246097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spc="-100">
          <a:solidFill>
            <a:schemeClr val="tx1"/>
          </a:solidFill>
          <a:latin typeface="+mj-lt"/>
          <a:ea typeface="+mj-ea"/>
          <a:cs typeface="+mj-cs"/>
          <a:sym typeface="Ubuntu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9pPr>
    </p:titleStyle>
    <p:bodyStyle>
      <a:lvl1pPr marL="239713" indent="-239713" algn="l" rtl="0" eaLnBrk="1" fontAlgn="base" hangingPunct="1">
        <a:lnSpc>
          <a:spcPct val="110000"/>
        </a:lnSpc>
        <a:spcBef>
          <a:spcPts val="85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Ubuntu" charset="0"/>
        </a:defRPr>
      </a:lvl1pPr>
      <a:lvl2pPr marL="284163" indent="-284163" algn="l" rtl="0" eaLnBrk="1" fontAlgn="base" hangingPunct="1">
        <a:lnSpc>
          <a:spcPct val="110000"/>
        </a:lnSpc>
        <a:spcBef>
          <a:spcPts val="85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25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2pPr>
      <a:lvl3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3pPr>
      <a:lvl4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4pPr>
      <a:lvl5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5pPr>
      <a:lvl6pPr marL="857220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6pPr>
      <a:lvl7pPr marL="1178677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7pPr>
      <a:lvl8pPr marL="1500134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8pPr>
      <a:lvl9pPr marL="1821591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281" y="1741289"/>
            <a:ext cx="10548938" cy="446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Ubuntu" charset="0"/>
              </a:rPr>
              <a:t>Click to edit Master text styles</a:t>
            </a:r>
          </a:p>
          <a:p>
            <a:pPr lvl="1"/>
            <a:r>
              <a:rPr lang="en-US">
                <a:sym typeface="Ubuntu Light" charset="0"/>
              </a:rPr>
              <a:t>Second level</a:t>
            </a:r>
          </a:p>
          <a:p>
            <a:pPr lvl="2"/>
            <a:r>
              <a:rPr lang="en-US">
                <a:sym typeface="Ubuntu Light" charset="0"/>
              </a:rPr>
              <a:t>Third level</a:t>
            </a:r>
          </a:p>
          <a:p>
            <a:pPr lvl="3"/>
            <a:r>
              <a:rPr lang="en-US">
                <a:sym typeface="Ubuntu Light" charset="0"/>
              </a:rPr>
              <a:t>Fourth level</a:t>
            </a:r>
          </a:p>
          <a:p>
            <a:pPr lvl="4"/>
            <a:r>
              <a:rPr lang="en-US">
                <a:sym typeface="Ubuntu Light" charset="0"/>
              </a:rPr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26281" y="366117"/>
            <a:ext cx="10537031" cy="83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Ubuntu Light" charset="0"/>
              </a:rPr>
              <a:t>Click to edit Master title style</a:t>
            </a:r>
          </a:p>
        </p:txBody>
      </p:sp>
      <p:sp>
        <p:nvSpPr>
          <p:cNvPr id="205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187" y="6581180"/>
            <a:ext cx="267891" cy="18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844">
                <a:solidFill>
                  <a:schemeClr val="tx1"/>
                </a:solidFill>
                <a:latin typeface="Ubuntu" panose="020B0504030602030204" pitchFamily="34" charset="0"/>
                <a:ea typeface="MS PGothic" panose="020B0600070205080204" pitchFamily="34" charset="-128"/>
                <a:sym typeface="Ubuntu" panose="020B0504030602030204" pitchFamily="34" charset="0"/>
              </a:defRPr>
            </a:lvl1pPr>
          </a:lstStyle>
          <a:p>
            <a:pPr>
              <a:defRPr/>
            </a:pPr>
            <a:fld id="{5AE36917-B97B-4353-82DB-5CFC3998E4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054" name="Rectangle 5"/>
          <p:cNvSpPr>
            <a:spLocks/>
          </p:cNvSpPr>
          <p:nvPr/>
        </p:nvSpPr>
        <p:spPr bwMode="auto">
          <a:xfrm>
            <a:off x="1052215" y="6609988"/>
            <a:ext cx="820738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n-US" altLang="en-US" sz="844" dirty="0">
                <a:solidFill>
                  <a:srgbClr val="4F5146"/>
                </a:solidFill>
                <a:latin typeface="Ubuntu" panose="020B0504030602030204" pitchFamily="34" charset="0"/>
                <a:ea typeface="MS PGothic" panose="020B0600070205080204" pitchFamily="34" charset="-128"/>
                <a:sym typeface="Ubuntu" panose="020B0504030602030204" pitchFamily="34" charset="0"/>
              </a:rPr>
              <a:t>Special Olympics</a:t>
            </a:r>
          </a:p>
        </p:txBody>
      </p:sp>
      <p:sp>
        <p:nvSpPr>
          <p:cNvPr id="2055" name="Line 6"/>
          <p:cNvSpPr>
            <a:spLocks noChangeShapeType="1"/>
          </p:cNvSpPr>
          <p:nvPr/>
        </p:nvSpPr>
        <p:spPr bwMode="auto">
          <a:xfrm>
            <a:off x="748606" y="6518672"/>
            <a:ext cx="10519172" cy="0"/>
          </a:xfrm>
          <a:prstGeom prst="line">
            <a:avLst/>
          </a:prstGeom>
          <a:noFill/>
          <a:ln w="63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 dirty="0"/>
          </a:p>
        </p:txBody>
      </p:sp>
    </p:spTree>
    <p:extLst>
      <p:ext uri="{BB962C8B-B14F-4D97-AF65-F5344CB8AC3E}">
        <p14:creationId xmlns:p14="http://schemas.microsoft.com/office/powerpoint/2010/main" val="172077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+mj-lt"/>
          <a:ea typeface="+mj-ea"/>
          <a:cs typeface="+mj-cs"/>
          <a:sym typeface="Ubuntu Light" panose="020B0304030602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panose="020B0304030602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panose="020B0304030602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panose="020B0304030602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panose="020B0304030602030204" pitchFamily="34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9pPr>
    </p:titleStyle>
    <p:bodyStyle>
      <a:lvl1pPr marL="241093" indent="-241093" algn="l" rtl="0" eaLnBrk="0" fontAlgn="base" hangingPunct="0">
        <a:lnSpc>
          <a:spcPct val="110000"/>
        </a:lnSpc>
        <a:spcBef>
          <a:spcPts val="844"/>
        </a:spcBef>
        <a:spcAft>
          <a:spcPct val="0"/>
        </a:spcAft>
        <a:defRPr sz="2531">
          <a:solidFill>
            <a:schemeClr val="tx1"/>
          </a:solidFill>
          <a:latin typeface="+mn-lt"/>
          <a:ea typeface="+mn-ea"/>
          <a:cs typeface="+mn-cs"/>
          <a:sym typeface="Ubuntu" panose="020B0504030602030204" pitchFamily="34" charset="0"/>
        </a:defRPr>
      </a:lvl1pPr>
      <a:lvl2pPr marL="285740" indent="-285740" algn="l" rtl="0" eaLnBrk="0" fontAlgn="base" hangingPunct="0">
        <a:lnSpc>
          <a:spcPct val="110000"/>
        </a:lnSpc>
        <a:spcBef>
          <a:spcPts val="844"/>
        </a:spcBef>
        <a:spcAft>
          <a:spcPct val="0"/>
        </a:spcAft>
        <a:buClr>
          <a:srgbClr val="4F5146"/>
        </a:buClr>
        <a:buSzPct val="80000"/>
        <a:buFont typeface="Ubuntu Light" panose="020B0304030602030204" pitchFamily="34" charset="0"/>
        <a:buChar char="‣"/>
        <a:defRPr sz="2531">
          <a:solidFill>
            <a:srgbClr val="4F5146"/>
          </a:solidFill>
          <a:latin typeface="+mj-lt"/>
          <a:ea typeface="+mn-ea"/>
          <a:cs typeface="+mn-cs"/>
          <a:sym typeface="Ubuntu Light" panose="020B0304030602030204" pitchFamily="34" charset="0"/>
        </a:defRPr>
      </a:lvl2pPr>
      <a:lvl3pPr marL="535762" indent="-28574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panose="020B0304030602030204" pitchFamily="34" charset="0"/>
        <a:buChar char="‣"/>
        <a:defRPr sz="1687">
          <a:solidFill>
            <a:srgbClr val="4F5146"/>
          </a:solidFill>
          <a:latin typeface="+mj-lt"/>
          <a:ea typeface="+mn-ea"/>
          <a:cs typeface="+mn-cs"/>
          <a:sym typeface="Ubuntu Light" panose="020B0304030602030204" pitchFamily="34" charset="0"/>
        </a:defRPr>
      </a:lvl3pPr>
      <a:lvl4pPr marL="535762" indent="-28574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panose="020B0304030602030204" pitchFamily="34" charset="0"/>
        <a:buChar char="‣"/>
        <a:defRPr sz="1687">
          <a:solidFill>
            <a:srgbClr val="4F5146"/>
          </a:solidFill>
          <a:latin typeface="+mj-lt"/>
          <a:ea typeface="+mn-ea"/>
          <a:cs typeface="+mn-cs"/>
          <a:sym typeface="Ubuntu Light" panose="020B0304030602030204" pitchFamily="34" charset="0"/>
        </a:defRPr>
      </a:lvl4pPr>
      <a:lvl5pPr marL="535762" indent="-28574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panose="020B0304030602030204" pitchFamily="34" charset="0"/>
        <a:buChar char="‣"/>
        <a:defRPr sz="1687">
          <a:solidFill>
            <a:srgbClr val="4F5146"/>
          </a:solidFill>
          <a:latin typeface="+mj-lt"/>
          <a:ea typeface="+mn-ea"/>
          <a:cs typeface="+mn-cs"/>
          <a:sym typeface="Ubuntu Light" panose="020B0304030602030204" pitchFamily="34" charset="0"/>
        </a:defRPr>
      </a:lvl5pPr>
      <a:lvl6pPr marL="857220" indent="-285740" algn="l" rtl="0" fontAlgn="base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687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6pPr>
      <a:lvl7pPr marL="1178677" indent="-285740" algn="l" rtl="0" fontAlgn="base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687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7pPr>
      <a:lvl8pPr marL="1500134" indent="-285740" algn="l" rtl="0" fontAlgn="base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687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8pPr>
      <a:lvl9pPr marL="1821591" indent="-285740" algn="l" rtl="0" fontAlgn="base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687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.specialolympics.org/learn/courses/414/understanding-athlete-registration-and-medical-forms-course-for-coaches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elearn.specialolympics.org/health/learn/courses/464/athlete-registration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media.specialolympics.org/resources/sports-essentials/guidance/Athlete-Support-Action-Plan.pdf?_gl=1*12arwln*_gcl_au*MTkwOTAyMDI1NS4xNzUwNzc2Nzc4*_ga*MTE0MzIxMTE1Ni4xNzQyOTkzMDM0*_ga_KTMLJ70DKD*czE3NTQwNDg3NzMkbzUzJGcwJHQxNzU0MDQ4NzczJGo2MCRsMCRoMA..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A916A-5956-677C-4018-713FC218B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17" y="1806353"/>
            <a:ext cx="10536767" cy="1195388"/>
          </a:xfrm>
        </p:spPr>
        <p:txBody>
          <a:bodyPr/>
          <a:lstStyle/>
          <a:p>
            <a:r>
              <a:rPr lang="en-US" dirty="0"/>
              <a:t>New Athlete Registration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562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1ACF2-1785-5877-E936-D94B0978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3" y="6209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  <a:sym typeface="Ubuntu Light" panose="020B0304030602030204" pitchFamily="34" charset="0"/>
              </a:rPr>
              <a:t>Managing General Health Questions  </a:t>
            </a:r>
            <a:br>
              <a:rPr lang="en-US" dirty="0">
                <a:solidFill>
                  <a:srgbClr val="000000"/>
                </a:solidFill>
                <a:latin typeface="Ubuntu" panose="020B0504030602030204" pitchFamily="34" charset="0"/>
                <a:sym typeface="Ubuntu Light" panose="020B0304030602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  <a:sym typeface="Ubuntu Light" panose="020B0304030602030204" pitchFamily="34" charset="0"/>
              </a:rPr>
              <a:t>A two-level flag system to help with reviewing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5058A2-42EB-4727-EA84-28F32409C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511499"/>
              </p:ext>
            </p:extLst>
          </p:nvPr>
        </p:nvGraphicFramePr>
        <p:xfrm>
          <a:off x="1434510" y="1734873"/>
          <a:ext cx="10415476" cy="4745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964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5CBBE-FD58-41B0-8A56-36F25B685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5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Managing General Health Questions</a:t>
            </a:r>
            <a:b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Two-tiered flag system for reviewing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659DB0-598B-7F49-2321-FF78A17D6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432083"/>
              </p:ext>
            </p:extLst>
          </p:nvPr>
        </p:nvGraphicFramePr>
        <p:xfrm>
          <a:off x="1163547" y="1633593"/>
          <a:ext cx="11085160" cy="4687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01DEF81-F5C0-46BA-CFF1-B4D45DA55476}"/>
              </a:ext>
            </a:extLst>
          </p:cNvPr>
          <p:cNvGrpSpPr/>
          <p:nvPr/>
        </p:nvGrpSpPr>
        <p:grpSpPr>
          <a:xfrm>
            <a:off x="1448992" y="5224407"/>
            <a:ext cx="2957890" cy="722760"/>
            <a:chOff x="-1496073" y="3105142"/>
            <a:chExt cx="7156244" cy="35114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081173-AD56-B675-3136-0272C5E5C6D1}"/>
                </a:ext>
              </a:extLst>
            </p:cNvPr>
            <p:cNvSpPr/>
            <p:nvPr/>
          </p:nvSpPr>
          <p:spPr>
            <a:xfrm>
              <a:off x="928151" y="3105142"/>
              <a:ext cx="4732020" cy="123929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CC53FD-BF57-9E58-7B5C-B29C37517CB7}"/>
                </a:ext>
              </a:extLst>
            </p:cNvPr>
            <p:cNvSpPr txBox="1"/>
            <p:nvPr/>
          </p:nvSpPr>
          <p:spPr>
            <a:xfrm>
              <a:off x="-1496073" y="5377296"/>
              <a:ext cx="4732020" cy="1239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159" tIns="131159" rIns="131159" bIns="131159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i="0" kern="1200" dirty="0"/>
                <a:t>Action: 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9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1AD2-96ED-E9CB-5955-821756EB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03" y="-17278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  <a:sym typeface="Ubuntu Light" panose="020B0304030602030204" pitchFamily="34" charset="0"/>
              </a:rPr>
              <a:t>Support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54D16-F120-4739-3DA0-234991E64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97" y="1244009"/>
            <a:ext cx="11603383" cy="45604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Ubuntu" panose="020B0504030602030204" pitchFamily="34" charset="0"/>
              </a:rPr>
              <a:t>Suite of tools 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Ubuntu" panose="020B0504030602030204" pitchFamily="34" charset="0"/>
              </a:rPr>
              <a:t>How to </a:t>
            </a:r>
            <a:r>
              <a:rPr lang="en-US" sz="2000" u="sng" dirty="0">
                <a:latin typeface="Ubuntu" panose="020B0504030602030204" pitchFamily="34" charset="0"/>
                <a:hlinkClick r:id="rId2" tooltip="https://elearn.specialolympics.org/health/learn/courses/464/athlete-registration"/>
              </a:rPr>
              <a:t>complete the forms training</a:t>
            </a:r>
            <a:r>
              <a:rPr lang="en-US" sz="2000" dirty="0">
                <a:latin typeface="Ubuntu" panose="020B0504030602030204" pitchFamily="34" charset="0"/>
              </a:rPr>
              <a:t>,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u="sng" dirty="0">
              <a:latin typeface="Ubuntu" panose="020B0504030602030204" pitchFamily="34" charset="0"/>
              <a:hlinkClick r:id="rId3" tooltip="https://elearn.specialolympics.org/learn/courses/414/understanding-athlete-registration-and-medical-forms-course-for-coache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u="sng" dirty="0">
              <a:latin typeface="Ubuntu" panose="020B0504030602030204" pitchFamily="34" charset="0"/>
              <a:hlinkClick r:id="rId3" tooltip="https://elearn.specialolympics.org/learn/courses/414/understanding-athlete-registration-and-medical-forms-course-for-coaches"/>
            </a:endParaRPr>
          </a:p>
          <a:p>
            <a:endParaRPr lang="en-US" sz="2000" u="sng" dirty="0">
              <a:latin typeface="Ubuntu" panose="020B0504030602030204" pitchFamily="34" charset="0"/>
              <a:hlinkClick r:id="rId3" tooltip="https://elearn.specialolympics.org/learn/courses/414/understanding-athlete-registration-and-medical-forms-course-for-coaches"/>
            </a:endParaRPr>
          </a:p>
          <a:p>
            <a:endParaRPr lang="en-US" sz="2000" u="sng" dirty="0">
              <a:latin typeface="Ubuntu" panose="020B0504030602030204" pitchFamily="34" charset="0"/>
              <a:hlinkClick r:id="rId3" tooltip="https://elearn.specialolympics.org/learn/courses/414/understanding-athlete-registration-and-medical-forms-course-for-coaches"/>
            </a:endParaRPr>
          </a:p>
          <a:p>
            <a:endParaRPr lang="en-US" sz="2000" u="sng" dirty="0">
              <a:latin typeface="Ubuntu" panose="020B0504030602030204" pitchFamily="34" charset="0"/>
              <a:hlinkClick r:id="rId3" tooltip="https://elearn.specialolympics.org/learn/courses/414/understanding-athlete-registration-and-medical-forms-course-for-coache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u="sng" dirty="0">
                <a:latin typeface="Ubuntu" panose="020B0504030602030204" pitchFamily="34" charset="0"/>
                <a:hlinkClick r:id="rId3" tooltip="https://elearn.specialolympics.org/learn/courses/414/understanding-athlete-registration-and-medical-forms-course-for-coaches"/>
              </a:rPr>
              <a:t>Guidance for coaches and volunteers on how to use the information captured on the forms</a:t>
            </a:r>
            <a:r>
              <a:rPr lang="en-US" sz="2000" dirty="0">
                <a:latin typeface="Ubuntu" panose="020B0504030602030204" pitchFamily="34" charset="0"/>
              </a:rPr>
              <a:t>,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38336-A013-3AE3-05BD-5A755F972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97" y="2234584"/>
            <a:ext cx="2855446" cy="1726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9A876-7A8A-6F1F-32C9-AB52F135A9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9" t="5764" r="4900" b="4515"/>
          <a:stretch>
            <a:fillRect/>
          </a:stretch>
        </p:blipFill>
        <p:spPr>
          <a:xfrm>
            <a:off x="3336028" y="2233419"/>
            <a:ext cx="3167899" cy="1728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5201D-9398-5FCF-1CD6-3792C82A4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19" y="4704202"/>
            <a:ext cx="3987557" cy="1842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6FA993-85B6-039C-AB48-1DCE7C332A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475"/>
          <a:stretch>
            <a:fillRect/>
          </a:stretch>
        </p:blipFill>
        <p:spPr>
          <a:xfrm>
            <a:off x="5159445" y="4704202"/>
            <a:ext cx="2688964" cy="18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40A71-1933-F883-4638-D27A1B9FE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100" dirty="0">
                <a:solidFill>
                  <a:srgbClr val="000000"/>
                </a:solidFill>
                <a:latin typeface="Ubuntu" panose="020B0504030602030204" pitchFamily="34" charset="0"/>
                <a:sym typeface="Ubuntu Light" charset="0"/>
              </a:rPr>
              <a:t>Athlete Support Action Plan </a:t>
            </a:r>
            <a:br>
              <a:rPr lang="en-US" dirty="0"/>
            </a:br>
            <a:r>
              <a:rPr lang="en-US" sz="1600" dirty="0"/>
              <a:t>link to plan </a:t>
            </a:r>
            <a:r>
              <a:rPr lang="en-US" sz="1600" dirty="0">
                <a:hlinkClick r:id="rId2"/>
              </a:rPr>
              <a:t>here</a:t>
            </a:r>
            <a:endParaRPr lang="en-US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427CBC-562B-7DFA-B82C-41AE68077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500" y="1794094"/>
            <a:ext cx="3016820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FFAE5-2C87-B4D9-FB28-692202B9A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772" y="1794094"/>
            <a:ext cx="3204360" cy="4286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F10EF-961D-5AA9-BF63-C8BF2B95C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515" y="1496087"/>
            <a:ext cx="3444737" cy="42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8EEE-B476-7E7B-2AE1-D579C738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51" y="424596"/>
            <a:ext cx="10537031" cy="839391"/>
          </a:xfrm>
        </p:spPr>
        <p:txBody>
          <a:bodyPr/>
          <a:lstStyle/>
          <a:p>
            <a:pPr eaLnBrk="1" hangingPunct="1">
              <a:lnSpc>
                <a:spcPts val="3600"/>
              </a:lnSpc>
            </a:pPr>
            <a:r>
              <a:rPr lang="en-US" sz="3600" spc="-100" dirty="0">
                <a:solidFill>
                  <a:srgbClr val="000000"/>
                </a:solidFill>
                <a:latin typeface="Ubuntu" panose="020B0504030602030204" pitchFamily="34" charset="0"/>
                <a:sym typeface="Ubuntu Light" charset="0"/>
              </a:rPr>
              <a:t>Summary</a:t>
            </a:r>
            <a:br>
              <a:rPr lang="en-US" sz="3600" spc="-100" dirty="0">
                <a:solidFill>
                  <a:srgbClr val="000000"/>
                </a:solidFill>
                <a:latin typeface="Ubuntu" panose="020B0504030602030204" pitchFamily="34" charset="0"/>
                <a:sym typeface="Ubuntu Light" charset="0"/>
              </a:rPr>
            </a:br>
            <a:endParaRPr lang="en-IE" sz="3600" spc="-100" dirty="0">
              <a:solidFill>
                <a:srgbClr val="000000"/>
              </a:solidFill>
              <a:latin typeface="Ubuntu" panose="020B0504030602030204" pitchFamily="34" charset="0"/>
              <a:sym typeface="Ubuntu Light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E91631-B52E-296B-3D8C-8DDDD24407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214808"/>
              </p:ext>
            </p:extLst>
          </p:nvPr>
        </p:nvGraphicFramePr>
        <p:xfrm>
          <a:off x="1223169" y="1847850"/>
          <a:ext cx="10018378" cy="432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180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0F3A-9175-DD81-F839-BBBD7336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ts val="3600"/>
              </a:lnSpc>
            </a:pPr>
            <a:r>
              <a:rPr lang="en-US" sz="3600" spc="-100" dirty="0">
                <a:solidFill>
                  <a:srgbClr val="000000"/>
                </a:solidFill>
                <a:latin typeface="Ubuntu" panose="020B0504030602030204" pitchFamily="34" charset="0"/>
              </a:rPr>
              <a:t>Questions</a:t>
            </a:r>
          </a:p>
        </p:txBody>
      </p:sp>
      <p:pic>
        <p:nvPicPr>
          <p:cNvPr id="5" name="Content Placeholder 4" descr="Person holding car with question mark">
            <a:extLst>
              <a:ext uri="{FF2B5EF4-FFF2-40B4-BE49-F238E27FC236}">
                <a16:creationId xmlns:a16="http://schemas.microsoft.com/office/drawing/2014/main" id="{3F53010C-FFF2-2C93-8AE8-CF2AD9E91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2496" y="1825625"/>
            <a:ext cx="6527007" cy="4351338"/>
          </a:xfrm>
          <a:ln>
            <a:solidFill>
              <a:schemeClr val="tx2">
                <a:lumMod val="10000"/>
                <a:lumOff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54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6D65A-48C4-A539-36EC-916FA8776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0B1D-C1C3-964C-7313-60771356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Agenda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F07419-F42B-7502-9432-5FAE1B8E7D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102159"/>
              </p:ext>
            </p:extLst>
          </p:nvPr>
        </p:nvGraphicFramePr>
        <p:xfrm>
          <a:off x="579820" y="1912971"/>
          <a:ext cx="11612180" cy="455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6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16F41-721E-1307-D105-B9F0172AB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97E290-2539-198F-E803-4B1B4A5E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14" y="13389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What’s New?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025D5D6F-1C30-31FA-34EA-7559B7F270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417736"/>
              </p:ext>
            </p:extLst>
          </p:nvPr>
        </p:nvGraphicFramePr>
        <p:xfrm>
          <a:off x="1016876" y="137368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9544E9A-D4DC-1512-9942-587ED774C36A}"/>
              </a:ext>
            </a:extLst>
          </p:cNvPr>
          <p:cNvSpPr txBox="1"/>
          <p:nvPr/>
        </p:nvSpPr>
        <p:spPr>
          <a:xfrm>
            <a:off x="421241" y="5930501"/>
            <a:ext cx="11537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Special Olympics strongly encourages athletes to undertake regular </a:t>
            </a:r>
          </a:p>
          <a:p>
            <a:pPr algn="ctr"/>
            <a:r>
              <a:rPr lang="en-US" sz="2000" i="1" dirty="0"/>
              <a:t>medical checkups for the benefit of their own 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41711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EFCF9-D42F-99B8-FD9F-A9A07A2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2" y="350633"/>
            <a:ext cx="9402431" cy="1046064"/>
          </a:xfrm>
        </p:spPr>
        <p:txBody>
          <a:bodyPr/>
          <a:lstStyle/>
          <a:p>
            <a:r>
              <a:rPr lang="en-US" dirty="0"/>
              <a:t>Why Changes Have Been Made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894966E-B618-37FE-12B9-6BE2DF69C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842652"/>
              </p:ext>
            </p:extLst>
          </p:nvPr>
        </p:nvGraphicFramePr>
        <p:xfrm>
          <a:off x="507890" y="2223033"/>
          <a:ext cx="10859142" cy="3641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46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361D-1154-4EEB-430A-362E8666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05" y="-16096"/>
            <a:ext cx="9402431" cy="104606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Overview of Athlete Registration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12FA0-7D61-2AEB-A22C-385B8EFEA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620" y="1511680"/>
            <a:ext cx="3782753" cy="5083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C253B-3F97-9F25-6667-3D4A62C7F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120" y="1504970"/>
            <a:ext cx="3926513" cy="5089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B83C8-CE20-2273-0B92-7C5B131003F6}"/>
              </a:ext>
            </a:extLst>
          </p:cNvPr>
          <p:cNvSpPr txBox="1"/>
          <p:nvPr/>
        </p:nvSpPr>
        <p:spPr>
          <a:xfrm>
            <a:off x="2702257" y="6539583"/>
            <a:ext cx="7116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Completed by athlete when they join Special Olympics.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17D3AD-62AC-4AD7-E7A9-89A43B03F489}"/>
              </a:ext>
            </a:extLst>
          </p:cNvPr>
          <p:cNvCxnSpPr>
            <a:cxnSpLocks/>
          </p:cNvCxnSpPr>
          <p:nvPr/>
        </p:nvCxnSpPr>
        <p:spPr bwMode="auto">
          <a:xfrm>
            <a:off x="1659061" y="2232837"/>
            <a:ext cx="532559" cy="154459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CCE4A4-8E4F-F967-C5BD-793F6C0BF3E3}"/>
              </a:ext>
            </a:extLst>
          </p:cNvPr>
          <p:cNvCxnSpPr>
            <a:cxnSpLocks/>
          </p:cNvCxnSpPr>
          <p:nvPr/>
        </p:nvCxnSpPr>
        <p:spPr bwMode="auto">
          <a:xfrm flipV="1">
            <a:off x="1659061" y="4445152"/>
            <a:ext cx="532559" cy="339934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F41BFE-457F-3FE7-7ACA-3A5D463052EB}"/>
              </a:ext>
            </a:extLst>
          </p:cNvPr>
          <p:cNvCxnSpPr>
            <a:cxnSpLocks/>
          </p:cNvCxnSpPr>
          <p:nvPr/>
        </p:nvCxnSpPr>
        <p:spPr bwMode="auto">
          <a:xfrm>
            <a:off x="1582405" y="3918596"/>
            <a:ext cx="609215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0E447-7C43-4760-16B1-5D7DCB4D65E6}"/>
              </a:ext>
            </a:extLst>
          </p:cNvPr>
          <p:cNvCxnSpPr>
            <a:cxnSpLocks/>
          </p:cNvCxnSpPr>
          <p:nvPr/>
        </p:nvCxnSpPr>
        <p:spPr bwMode="auto">
          <a:xfrm>
            <a:off x="1801423" y="3071727"/>
            <a:ext cx="390197" cy="1451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A776CB-6CD0-B320-0D5E-F7CCBBBB13C7}"/>
              </a:ext>
            </a:extLst>
          </p:cNvPr>
          <p:cNvCxnSpPr>
            <a:cxnSpLocks/>
          </p:cNvCxnSpPr>
          <p:nvPr/>
        </p:nvCxnSpPr>
        <p:spPr bwMode="auto">
          <a:xfrm flipV="1">
            <a:off x="1363387" y="5200764"/>
            <a:ext cx="828233" cy="482752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7EC047-7158-A7D7-95C9-B09BA833C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96736" y="1691001"/>
            <a:ext cx="1069439" cy="600474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C2227D-C5FE-F706-3DAF-4E5C93867DEC}"/>
              </a:ext>
            </a:extLst>
          </p:cNvPr>
          <p:cNvCxnSpPr>
            <a:cxnSpLocks/>
          </p:cNvCxnSpPr>
          <p:nvPr/>
        </p:nvCxnSpPr>
        <p:spPr bwMode="auto">
          <a:xfrm>
            <a:off x="9904175" y="3733344"/>
            <a:ext cx="701770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094F00-BD93-8DAA-A615-C107D7A42B99}"/>
              </a:ext>
            </a:extLst>
          </p:cNvPr>
          <p:cNvSpPr txBox="1"/>
          <p:nvPr/>
        </p:nvSpPr>
        <p:spPr>
          <a:xfrm>
            <a:off x="307896" y="1726983"/>
            <a:ext cx="14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Athlete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13557-0897-799C-C70B-1B76ABDE61E7}"/>
              </a:ext>
            </a:extLst>
          </p:cNvPr>
          <p:cNvSpPr txBox="1"/>
          <p:nvPr/>
        </p:nvSpPr>
        <p:spPr>
          <a:xfrm>
            <a:off x="151821" y="2708232"/>
            <a:ext cx="194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Parent/Guardian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E763E9-DA6E-F99E-2B2C-1A3B954A8B60}"/>
              </a:ext>
            </a:extLst>
          </p:cNvPr>
          <p:cNvSpPr txBox="1"/>
          <p:nvPr/>
        </p:nvSpPr>
        <p:spPr>
          <a:xfrm>
            <a:off x="307896" y="3612200"/>
            <a:ext cx="14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Contact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078CEE-957C-39A8-C92B-0F1AB29E28F6}"/>
              </a:ext>
            </a:extLst>
          </p:cNvPr>
          <p:cNvSpPr txBox="1"/>
          <p:nvPr/>
        </p:nvSpPr>
        <p:spPr>
          <a:xfrm>
            <a:off x="375041" y="4445152"/>
            <a:ext cx="14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Associated Conditions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AB4C4-5158-2BF8-01AB-B2BC2D5584C6}"/>
              </a:ext>
            </a:extLst>
          </p:cNvPr>
          <p:cNvSpPr txBox="1"/>
          <p:nvPr/>
        </p:nvSpPr>
        <p:spPr>
          <a:xfrm>
            <a:off x="63588" y="5646471"/>
            <a:ext cx="211988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Assistive Devices and Accommodations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711B49-28AC-C96B-96C5-300D109C79FE}"/>
              </a:ext>
            </a:extLst>
          </p:cNvPr>
          <p:cNvSpPr txBox="1"/>
          <p:nvPr/>
        </p:nvSpPr>
        <p:spPr>
          <a:xfrm>
            <a:off x="10375698" y="1829810"/>
            <a:ext cx="1422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 Health Questions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928585-1D53-AB4D-65A2-29FCFAA97FDE}"/>
              </a:ext>
            </a:extLst>
          </p:cNvPr>
          <p:cNvSpPr txBox="1"/>
          <p:nvPr/>
        </p:nvSpPr>
        <p:spPr>
          <a:xfrm>
            <a:off x="10532939" y="3521822"/>
            <a:ext cx="1422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Medication and Treatment</a:t>
            </a:r>
          </a:p>
        </p:txBody>
      </p:sp>
    </p:spTree>
    <p:extLst>
      <p:ext uri="{BB962C8B-B14F-4D97-AF65-F5344CB8AC3E}">
        <p14:creationId xmlns:p14="http://schemas.microsoft.com/office/powerpoint/2010/main" val="16146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763E8-63D4-99C4-49E2-1A6F4C502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B3C7-9295-C668-147C-4F11B789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04" y="170354"/>
            <a:ext cx="9402431" cy="104606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Overview of Athlete Registration Form (2)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B035FB-57CA-CAF5-BBFC-68917AAD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836" y="1406369"/>
            <a:ext cx="4009559" cy="5251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0C782-758B-CBC5-28E3-772A46A9C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031" y="1399840"/>
            <a:ext cx="3947449" cy="5213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422C85-4EE8-DD4E-6D9A-4F5501DB94E6}"/>
              </a:ext>
            </a:extLst>
          </p:cNvPr>
          <p:cNvSpPr txBox="1"/>
          <p:nvPr/>
        </p:nvSpPr>
        <p:spPr>
          <a:xfrm>
            <a:off x="35549" y="1562638"/>
            <a:ext cx="146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Rules that explain what the athlete agrees to.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43643A-8CE5-A90D-C1A4-359A2CD0E2F1}"/>
              </a:ext>
            </a:extLst>
          </p:cNvPr>
          <p:cNvCxnSpPr>
            <a:cxnSpLocks/>
          </p:cNvCxnSpPr>
          <p:nvPr/>
        </p:nvCxnSpPr>
        <p:spPr bwMode="auto">
          <a:xfrm flipV="1">
            <a:off x="1349657" y="1680963"/>
            <a:ext cx="643406" cy="525643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3A78C2-9429-9554-9959-D08A252693A7}"/>
              </a:ext>
            </a:extLst>
          </p:cNvPr>
          <p:cNvCxnSpPr>
            <a:cxnSpLocks/>
          </p:cNvCxnSpPr>
          <p:nvPr/>
        </p:nvCxnSpPr>
        <p:spPr bwMode="auto">
          <a:xfrm flipV="1">
            <a:off x="1160795" y="2919589"/>
            <a:ext cx="624201" cy="704117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E0F8F7F-DE5B-F4B6-712F-3094B12EC741}"/>
              </a:ext>
            </a:extLst>
          </p:cNvPr>
          <p:cNvSpPr txBox="1"/>
          <p:nvPr/>
        </p:nvSpPr>
        <p:spPr>
          <a:xfrm>
            <a:off x="69672" y="3525315"/>
            <a:ext cx="14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Care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363A0-9826-1CB3-EE7E-8DA2E295EE5D}"/>
              </a:ext>
            </a:extLst>
          </p:cNvPr>
          <p:cNvSpPr txBox="1"/>
          <p:nvPr/>
        </p:nvSpPr>
        <p:spPr>
          <a:xfrm>
            <a:off x="10077140" y="5092852"/>
            <a:ext cx="1422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 and Research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9F2874-21EE-5DFA-6B93-AFEF9F9134CE}"/>
              </a:ext>
            </a:extLst>
          </p:cNvPr>
          <p:cNvCxnSpPr>
            <a:cxnSpLocks/>
          </p:cNvCxnSpPr>
          <p:nvPr/>
        </p:nvCxnSpPr>
        <p:spPr bwMode="auto">
          <a:xfrm flipH="1">
            <a:off x="9220656" y="5311186"/>
            <a:ext cx="991057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4E2FB14-95B8-F8FB-9275-6819B43C760E}"/>
              </a:ext>
            </a:extLst>
          </p:cNvPr>
          <p:cNvSpPr txBox="1"/>
          <p:nvPr/>
        </p:nvSpPr>
        <p:spPr>
          <a:xfrm>
            <a:off x="2702257" y="6539583"/>
            <a:ext cx="7116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Completed by athlete when they join Special Olympics.</a:t>
            </a:r>
          </a:p>
        </p:txBody>
      </p:sp>
    </p:spTree>
    <p:extLst>
      <p:ext uri="{BB962C8B-B14F-4D97-AF65-F5344CB8AC3E}">
        <p14:creationId xmlns:p14="http://schemas.microsoft.com/office/powerpoint/2010/main" val="156551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6FD2C-1F37-0A6C-B7FB-0A39197DE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069F-3D20-FEF1-AC22-5F2DA062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7" y="124138"/>
            <a:ext cx="9402431" cy="104606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Overview of Athlete Medical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DD7329-588E-53F1-B8B8-BBAC9AE65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25" y="1517680"/>
            <a:ext cx="3967094" cy="5140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E93FFA-8BE9-6148-320A-440E8DC4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8740"/>
            <a:ext cx="4057961" cy="535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13666-3011-3333-7122-07F584E49F42}"/>
              </a:ext>
            </a:extLst>
          </p:cNvPr>
          <p:cNvSpPr txBox="1"/>
          <p:nvPr/>
        </p:nvSpPr>
        <p:spPr>
          <a:xfrm>
            <a:off x="1042841" y="6515316"/>
            <a:ext cx="1025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FF0000"/>
                </a:solidFill>
              </a:rPr>
              <a:t>Only required for Regional Games, World Games, Invitational and USA Games.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E9051C-5103-24DD-CBC9-301A9C9A4427}"/>
              </a:ext>
            </a:extLst>
          </p:cNvPr>
          <p:cNvSpPr txBox="1"/>
          <p:nvPr/>
        </p:nvSpPr>
        <p:spPr>
          <a:xfrm>
            <a:off x="452213" y="2339614"/>
            <a:ext cx="14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Athlete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1B018-D345-740C-6D19-2ACC90D2EE69}"/>
              </a:ext>
            </a:extLst>
          </p:cNvPr>
          <p:cNvSpPr txBox="1"/>
          <p:nvPr/>
        </p:nvSpPr>
        <p:spPr>
          <a:xfrm>
            <a:off x="331668" y="3872056"/>
            <a:ext cx="14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Health Details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DB1F8-EB42-52F6-8E7B-107DC0907A2D}"/>
              </a:ext>
            </a:extLst>
          </p:cNvPr>
          <p:cNvSpPr txBox="1"/>
          <p:nvPr/>
        </p:nvSpPr>
        <p:spPr>
          <a:xfrm>
            <a:off x="60395" y="5186802"/>
            <a:ext cx="196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Information about muscles, bones, and joints.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CB8DF-EEE1-9C2F-44BB-B026045299B6}"/>
              </a:ext>
            </a:extLst>
          </p:cNvPr>
          <p:cNvSpPr txBox="1"/>
          <p:nvPr/>
        </p:nvSpPr>
        <p:spPr>
          <a:xfrm>
            <a:off x="10437986" y="3690490"/>
            <a:ext cx="14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Doctor sign off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6359FA-4A86-EAC0-CCD7-CF4472EC4135}"/>
              </a:ext>
            </a:extLst>
          </p:cNvPr>
          <p:cNvCxnSpPr>
            <a:cxnSpLocks/>
          </p:cNvCxnSpPr>
          <p:nvPr/>
        </p:nvCxnSpPr>
        <p:spPr bwMode="auto">
          <a:xfrm>
            <a:off x="1567934" y="2678669"/>
            <a:ext cx="613250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BE99F9-FE65-6503-42DE-E254D519AC41}"/>
              </a:ext>
            </a:extLst>
          </p:cNvPr>
          <p:cNvCxnSpPr>
            <a:cxnSpLocks/>
          </p:cNvCxnSpPr>
          <p:nvPr/>
        </p:nvCxnSpPr>
        <p:spPr bwMode="auto">
          <a:xfrm flipV="1">
            <a:off x="1408134" y="3526189"/>
            <a:ext cx="773050" cy="669032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DA32CC-19A0-F081-7339-367A16607319}"/>
              </a:ext>
            </a:extLst>
          </p:cNvPr>
          <p:cNvCxnSpPr>
            <a:cxnSpLocks/>
          </p:cNvCxnSpPr>
          <p:nvPr/>
        </p:nvCxnSpPr>
        <p:spPr bwMode="auto">
          <a:xfrm>
            <a:off x="1443689" y="4336821"/>
            <a:ext cx="679231" cy="542248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5D8889-AE69-5C10-2208-9D845C44FA3B}"/>
              </a:ext>
            </a:extLst>
          </p:cNvPr>
          <p:cNvCxnSpPr>
            <a:cxnSpLocks/>
          </p:cNvCxnSpPr>
          <p:nvPr/>
        </p:nvCxnSpPr>
        <p:spPr bwMode="auto">
          <a:xfrm>
            <a:off x="1689437" y="5798762"/>
            <a:ext cx="491747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194BCA-5037-1B15-FE31-EA9A0A24C94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53961" y="3387248"/>
            <a:ext cx="687428" cy="323165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AABDB4F-62A3-16A6-7385-E8C16ADD9A67}"/>
              </a:ext>
            </a:extLst>
          </p:cNvPr>
          <p:cNvSpPr txBox="1"/>
          <p:nvPr/>
        </p:nvSpPr>
        <p:spPr>
          <a:xfrm>
            <a:off x="10437986" y="1758299"/>
            <a:ext cx="155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Approval from a doctor that it’s safe to take part.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2F9EEE-3ECC-1D07-A22C-487FD99F47B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21675" y="2152093"/>
            <a:ext cx="462368" cy="176242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30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460" y="340131"/>
            <a:ext cx="9402431" cy="1046064"/>
          </a:xfrm>
        </p:spPr>
        <p:txBody>
          <a:bodyPr/>
          <a:lstStyle/>
          <a:p>
            <a:r>
              <a:rPr dirty="0"/>
              <a:t> </a:t>
            </a:r>
            <a:r>
              <a:rPr dirty="0">
                <a:solidFill>
                  <a:srgbClr val="000000"/>
                </a:solidFill>
                <a:latin typeface="Ubuntu" panose="020B0504030602030204" pitchFamily="34" charset="0"/>
              </a:rPr>
              <a:t>Positives</a:t>
            </a:r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 of New Forms</a:t>
            </a:r>
            <a:endParaRPr dirty="0">
              <a:solidFill>
                <a:srgbClr val="00000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303" y="2143587"/>
            <a:ext cx="11592697" cy="4464050"/>
          </a:xfrm>
        </p:spPr>
        <p:txBody>
          <a:bodyPr/>
          <a:lstStyle/>
          <a:p>
            <a:r>
              <a:rPr sz="3200" dirty="0"/>
              <a:t>✅ Easier access – no doctor visits or signatures</a:t>
            </a:r>
            <a:r>
              <a:rPr lang="en-US" sz="3200" dirty="0"/>
              <a:t> </a:t>
            </a:r>
            <a:r>
              <a:rPr sz="3200" dirty="0"/>
              <a:t>required</a:t>
            </a:r>
            <a:r>
              <a:rPr lang="en-US" sz="3200" dirty="0"/>
              <a:t>.</a:t>
            </a:r>
            <a:endParaRPr sz="3200" dirty="0"/>
          </a:p>
          <a:p>
            <a:r>
              <a:rPr lang="en-US" sz="3200" dirty="0"/>
              <a:t>✅</a:t>
            </a:r>
            <a:r>
              <a:rPr sz="3200" dirty="0"/>
              <a:t> Simplified, easy-read forms improve understanding</a:t>
            </a:r>
            <a:r>
              <a:rPr lang="en-US" sz="3200" dirty="0"/>
              <a:t>.</a:t>
            </a:r>
            <a:endParaRPr sz="3200" dirty="0"/>
          </a:p>
          <a:p>
            <a:r>
              <a:rPr sz="3200" dirty="0"/>
              <a:t>✅ Annual updates keep information current</a:t>
            </a:r>
            <a:r>
              <a:rPr lang="en-US" sz="3200" dirty="0"/>
              <a:t>.</a:t>
            </a:r>
            <a:endParaRPr sz="3200" dirty="0"/>
          </a:p>
          <a:p>
            <a:r>
              <a:rPr sz="3200" dirty="0"/>
              <a:t>✅ Coaches train</a:t>
            </a:r>
            <a:r>
              <a:rPr lang="en-US" sz="3200" dirty="0"/>
              <a:t>ing available to enhance use of information.</a:t>
            </a:r>
            <a:endParaRPr sz="3200" dirty="0"/>
          </a:p>
          <a:p>
            <a:r>
              <a:rPr sz="3200" dirty="0"/>
              <a:t>✅ Tutorials </a:t>
            </a:r>
            <a:r>
              <a:rPr lang="en-US" sz="3200" dirty="0"/>
              <a:t>to </a:t>
            </a:r>
            <a:r>
              <a:rPr sz="3200" dirty="0"/>
              <a:t>guide families through form completion</a:t>
            </a:r>
            <a:r>
              <a:rPr lang="en-US" sz="3200" dirty="0"/>
              <a:t>.</a:t>
            </a:r>
            <a:endParaRPr sz="3200" dirty="0"/>
          </a:p>
          <a:p>
            <a:r>
              <a:rPr sz="3200" dirty="0"/>
              <a:t>✅ Digitalization streamlines access and reduces paperwork</a:t>
            </a:r>
            <a:r>
              <a:rPr lang="en-US" sz="3200" dirty="0"/>
              <a:t>.</a:t>
            </a:r>
            <a:endParaRPr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334815"/>
            <a:ext cx="9402431" cy="104606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Ubuntu" panose="020B0504030602030204" pitchFamily="34" charset="0"/>
              </a:rPr>
              <a:t>Challenges with Updated Forms</a:t>
            </a:r>
            <a:endParaRPr dirty="0">
              <a:solidFill>
                <a:srgbClr val="00000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30" y="2464117"/>
            <a:ext cx="11767237" cy="4464050"/>
          </a:xfrm>
        </p:spPr>
        <p:txBody>
          <a:bodyPr>
            <a:normAutofit/>
          </a:bodyPr>
          <a:lstStyle/>
          <a:p>
            <a:r>
              <a:rPr dirty="0"/>
              <a:t>⚠️ </a:t>
            </a:r>
            <a:r>
              <a:rPr lang="en-US" sz="2800" dirty="0"/>
              <a:t>It may take some time for Programs to start using the new forms.</a:t>
            </a:r>
          </a:p>
          <a:p>
            <a:r>
              <a:rPr lang="en-US" sz="2800" dirty="0"/>
              <a:t>⚠️ </a:t>
            </a:r>
            <a:r>
              <a:rPr sz="2800" dirty="0"/>
              <a:t>Relies on famil</a:t>
            </a:r>
            <a:r>
              <a:rPr lang="en-US" sz="2800" dirty="0"/>
              <a:t>ies and athletes sharing accurate information.</a:t>
            </a:r>
            <a:endParaRPr sz="2800" dirty="0"/>
          </a:p>
          <a:p>
            <a:r>
              <a:rPr sz="2800" dirty="0"/>
              <a:t>⚠️ Digital access and data privacy must be managed</a:t>
            </a:r>
            <a:r>
              <a:rPr lang="en-US" sz="2800" dirty="0"/>
              <a:t>.</a:t>
            </a:r>
            <a:endParaRPr sz="2800" dirty="0"/>
          </a:p>
          <a:p>
            <a:r>
              <a:rPr sz="2800" dirty="0"/>
              <a:t>⚠️ Tutorials may be skipped or misunderstood</a:t>
            </a:r>
            <a:r>
              <a:rPr lang="en-US" sz="2800" dirty="0"/>
              <a:t>.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_AP_Presentation">
  <a:themeElements>
    <a:clrScheme name="Special Olympics">
      <a:dk1>
        <a:srgbClr val="46473E"/>
      </a:dk1>
      <a:lt1>
        <a:srgbClr val="FFFFFF"/>
      </a:lt1>
      <a:dk2>
        <a:srgbClr val="000000"/>
      </a:dk2>
      <a:lt2>
        <a:srgbClr val="808080"/>
      </a:lt2>
      <a:accent1>
        <a:srgbClr val="CD0920"/>
      </a:accent1>
      <a:accent2>
        <a:srgbClr val="DF6521"/>
      </a:accent2>
      <a:accent3>
        <a:srgbClr val="E78E23"/>
      </a:accent3>
      <a:accent4>
        <a:srgbClr val="000000"/>
      </a:accent4>
      <a:accent5>
        <a:srgbClr val="900D69"/>
      </a:accent5>
      <a:accent6>
        <a:srgbClr val="005193"/>
      </a:accent6>
      <a:hlink>
        <a:srgbClr val="3C97B8"/>
      </a:hlink>
      <a:folHlink>
        <a:srgbClr val="00577A"/>
      </a:folHlink>
    </a:clrScheme>
    <a:fontScheme name="Title">
      <a:majorFont>
        <a:latin typeface="Ubuntu Light"/>
        <a:ea typeface="ヒラギノ角ゴ ProN W3"/>
        <a:cs typeface="ヒラギノ角ゴ ProN W3"/>
      </a:majorFont>
      <a:minorFont>
        <a:latin typeface="Ubuntu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ody White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90B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9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ody White copy">
      <a:majorFont>
        <a:latin typeface="Ubuntu Light"/>
        <a:ea typeface="ヒラギノ角ゴ ProN W3"/>
        <a:cs typeface="ヒラギノ角ゴ ProN W3"/>
      </a:majorFont>
      <a:minorFont>
        <a:latin typeface="Ubuntu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ody Whit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ody White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90B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9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ody White copy">
      <a:majorFont>
        <a:latin typeface="Ubuntu Light"/>
        <a:ea typeface="ヒラギノ角ゴ ProN W3"/>
        <a:cs typeface="ヒラギノ角ゴ ProN W3"/>
      </a:majorFont>
      <a:minorFont>
        <a:latin typeface="Ubuntu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ody Whit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679</Words>
  <Application>Microsoft Office PowerPoint</Application>
  <PresentationFormat>Widescreen</PresentationFormat>
  <Paragraphs>84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Gill Sans</vt:lpstr>
      <vt:lpstr>Helvetica Neue</vt:lpstr>
      <vt:lpstr>Ubuntu</vt:lpstr>
      <vt:lpstr>Ubuntu Light</vt:lpstr>
      <vt:lpstr>Ubuntu Regular</vt:lpstr>
      <vt:lpstr>SO_AP_Presentation</vt:lpstr>
      <vt:lpstr>Body White copy</vt:lpstr>
      <vt:lpstr>1_Body White copy</vt:lpstr>
      <vt:lpstr>New Athlete Registration Requirements</vt:lpstr>
      <vt:lpstr>Agenda</vt:lpstr>
      <vt:lpstr>What’s New?</vt:lpstr>
      <vt:lpstr>Why Changes Have Been Made</vt:lpstr>
      <vt:lpstr>Overview of Athlete Registration</vt:lpstr>
      <vt:lpstr>Overview of Athlete Registration Form (2)</vt:lpstr>
      <vt:lpstr>Overview of Athlete Medical Form</vt:lpstr>
      <vt:lpstr> Positives of New Forms</vt:lpstr>
      <vt:lpstr>Challenges with Updated Forms</vt:lpstr>
      <vt:lpstr>Managing General Health Questions   A two-level flag system to help with reviewing</vt:lpstr>
      <vt:lpstr>Managing General Health Questions Two-tiered flag system for reviewing</vt:lpstr>
      <vt:lpstr>Support &amp; Resources</vt:lpstr>
      <vt:lpstr>Athlete Support Action Plan  link to plan here</vt:lpstr>
      <vt:lpstr>Summary </vt:lpstr>
      <vt:lpstr>Questions</vt:lpstr>
    </vt:vector>
  </TitlesOfParts>
  <Company>Special Olympics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Gabriella Watkins</dc:creator>
  <cp:lastModifiedBy>Kelly Sheehy</cp:lastModifiedBy>
  <cp:revision>23</cp:revision>
  <dcterms:created xsi:type="dcterms:W3CDTF">2025-07-31T17:22:23Z</dcterms:created>
  <dcterms:modified xsi:type="dcterms:W3CDTF">2025-09-20T14:55:42Z</dcterms:modified>
</cp:coreProperties>
</file>