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19" r:id="rId2"/>
    <p:sldId id="320" r:id="rId3"/>
    <p:sldId id="273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293" r:id="rId12"/>
    <p:sldId id="332" r:id="rId13"/>
    <p:sldId id="33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31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D7B84-DFEE-4CDD-BB5B-3A6DA839B0B3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08B2F-2B1A-4C55-898D-1DB5A52E9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83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7D2627-5909-EB41-B0AF-9254B60173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292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BE1F608F-F6C3-BEAB-A9CC-320E291774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1BB1069-53AD-8B8E-58BB-660790671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3671"/>
            <a:ext cx="9144000" cy="2387600"/>
          </a:xfrm>
        </p:spPr>
        <p:txBody>
          <a:bodyPr anchor="b">
            <a:noAutofit/>
          </a:bodyPr>
          <a:lstStyle>
            <a:lvl1pPr algn="l">
              <a:defRPr sz="6000" b="1" i="0" baseline="0">
                <a:solidFill>
                  <a:schemeClr val="bg1"/>
                </a:solidFill>
                <a:latin typeface="Ubuntu" panose="020B05040306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2E43F0-EE18-0824-7C3F-4E72D70F94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84264"/>
            <a:ext cx="9144000" cy="1366221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600" b="0" i="0">
                <a:solidFill>
                  <a:schemeClr val="bg1"/>
                </a:solidFill>
                <a:latin typeface="Ubuntu" panose="020B05040306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A06B8-6FC2-310F-3A33-4016673F3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B88733-AFB5-437B-7E7B-F92497453DD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5586" y="5076471"/>
            <a:ext cx="5398238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937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B628F40-C3E2-C8E0-3AF1-446D15C636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FBA0CE-A449-1BF1-F1FB-C2EE505A6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55813"/>
            <a:ext cx="5157787" cy="3486150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91F995-B764-8038-1717-D829B5F17B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5813"/>
            <a:ext cx="5183188" cy="3486150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890696-834C-86F2-D704-8258419EB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9F4BDC9-35C7-661E-2D90-21DC780D1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04248AD-995F-4E5F-317D-ECFD7A2894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067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F8700-95E4-620F-73D2-D4619CA0A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5BA59C-A51A-1500-F2D2-7A456AE78E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0222C3-BF52-8FA7-6F79-F09A9BADC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5386C8-36C1-43A0-E66F-F4227BEDD8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92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2792E0-97C1-A5E9-990F-A86F2113C2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5828B-8DEA-9A32-3D7D-94EFBDC18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4890F5-47B3-7AC8-2451-63D51546183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954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15F22F54-AB1A-970E-EFF1-9CB12F69F6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12192000" cy="5861050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2792E0-97C1-A5E9-990F-A86F2113C2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5828B-8DEA-9A32-3D7D-94EFBDC18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4890F5-47B3-7AC8-2451-63D51546183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653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CF75C97-38C5-3BFC-0219-8F3303D027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0D5780-26CD-7931-57F0-B2E9D5873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4323611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6191A-4BE2-0409-D4A7-ED20A38BB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323611"/>
          </a:xfrm>
        </p:spPr>
        <p:txBody>
          <a:bodyPr/>
          <a:lstStyle>
            <a:lvl1pPr>
              <a:lnSpc>
                <a:spcPts val="4000"/>
              </a:lnSpc>
              <a:defRPr sz="3200"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sz="2800"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sz="2400"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sz="2000"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sz="2000" b="0" i="0">
                <a:latin typeface="Ubuntu" panose="020B0504030602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AFB1F36-EB3B-FFE1-CA5C-18D311E2B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9F61D7-3B2C-B13E-13BC-B3982A5C23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350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323610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CC712D1-4F51-3A68-2AF0-FCED5CBFF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4323611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866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48139" y="987425"/>
            <a:ext cx="6172200" cy="5050120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B2A3D0E-0C0A-3970-BF46-5E2524BA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1624" y="987424"/>
            <a:ext cx="3932237" cy="3985409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72264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323610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631354-C535-E719-904B-E584356F6DC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987426"/>
            <a:ext cx="4021899" cy="4574130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1042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987426"/>
            <a:ext cx="5655501" cy="4010459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631354-C535-E719-904B-E584356F6DC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51529" y="987426"/>
            <a:ext cx="4602271" cy="4010459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5289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0"/>
            <a:ext cx="7008812" cy="5912284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CC712D1-4F51-3A68-2AF0-FCED5CBFF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4323611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1570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22989"/>
          </a:xfrm>
        </p:spPr>
        <p:txBody>
          <a:bodyPr/>
          <a:lstStyle>
            <a:lvl1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25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0"/>
            <a:ext cx="7008812" cy="5912284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513B2CC-E74E-6779-159E-D995ADC502E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839245"/>
            <a:ext cx="4021899" cy="4722311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9817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22989"/>
          </a:xfrm>
        </p:spPr>
        <p:txBody>
          <a:bodyPr/>
          <a:lstStyle>
            <a:lvl1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901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49645EC-A83B-3342-68FA-B504479798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5465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254651" cy="3594239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28FB58-A992-82EA-A465-10CAE42E58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60984" y="436375"/>
            <a:ext cx="4727925" cy="498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387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64B29E-2B60-12B7-43CE-BB35AE76F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-11875"/>
            <a:ext cx="12260133" cy="690909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FD31C44-48A9-4B6D-3A1B-1969BD575C3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33467" y="5720790"/>
            <a:ext cx="3124845" cy="9584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8939"/>
            <a:ext cx="500446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363189"/>
            <a:ext cx="5004461" cy="3669475"/>
          </a:xfrm>
        </p:spPr>
        <p:txBody>
          <a:bodyPr/>
          <a:lstStyle>
            <a:lvl1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677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A4329CB-E723-B7BA-F6A3-F044FCC935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9132" y="3050417"/>
            <a:ext cx="847210" cy="21765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2F5AF4-8921-929D-0B9B-9F96149477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02241" y="4846964"/>
            <a:ext cx="587518" cy="15093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05FF693-7E83-F12B-B609-034A128504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4503" y="4804497"/>
            <a:ext cx="476729" cy="1224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54EA66-BB16-75C4-86E5-EF8A55C6DC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06893" y="4417618"/>
            <a:ext cx="525531" cy="13501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A529EF1-7395-78C7-E4B2-AC4E5701DD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1702" y="5001693"/>
            <a:ext cx="679511" cy="174572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ADF7388-F55E-86D0-794D-BA0E288F67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184" y="4138696"/>
            <a:ext cx="779710" cy="20031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7C75E2A-CBA3-3B49-0DA1-967B675764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63251" y="3895104"/>
            <a:ext cx="747614" cy="192068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62A7BCB-9BB5-CB16-2079-1519B36C1B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6748" y="5316512"/>
            <a:ext cx="426657" cy="10961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F11F42F-9289-CCEF-DECB-32F387E87E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3528" y="4478290"/>
            <a:ext cx="426657" cy="10961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7EB2879-ED2F-C3D6-4E45-74D7C394EB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7671" y="5141299"/>
            <a:ext cx="388987" cy="99934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024C7BF-69CA-6D99-6FC7-94D902A206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7536" y="4843042"/>
            <a:ext cx="726896" cy="186746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B484B04-DCB4-35EF-F7BA-21B5A4FF6D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6200" y="4930443"/>
            <a:ext cx="426657" cy="109612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22989"/>
          </a:xfrm>
        </p:spPr>
        <p:txBody>
          <a:bodyPr/>
          <a:lstStyle>
            <a:lvl1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9645EC-A83B-3342-68FA-B5044797989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045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003E4ECC-2E00-3F7A-F929-70EA5896A2E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234952" y="1825626"/>
            <a:ext cx="5957048" cy="4351338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9645EC-A83B-3342-68FA-B504479798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3895165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190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666E1E-16B9-B5BC-5EAB-9A8D66DF9F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6B16850-9FBD-04F9-6640-C7FB37113E5B}"/>
              </a:ext>
            </a:extLst>
          </p:cNvPr>
          <p:cNvSpPr txBox="1">
            <a:spLocks/>
          </p:cNvSpPr>
          <p:nvPr userDrawn="1"/>
        </p:nvSpPr>
        <p:spPr>
          <a:xfrm>
            <a:off x="215152" y="6356350"/>
            <a:ext cx="26804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135B4F3-B486-EADB-4828-866DC70CA5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E0EA62-9E62-3A1F-0C36-CEE2DA7FC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53D9F-1CA8-D26F-A7FF-135D85638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9000"/>
            <a:ext cx="10515600" cy="1500187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Ubuntu" panose="020B0504030602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4973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5A383F-6218-B281-DAA9-41B6A557D8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B8F2DA9-B3C7-76D3-A018-B2CA50E09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B7246BC-047E-E126-2ED2-A5A6E4FF6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51FB07-50DC-9118-9900-BF4F6A5A32A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732C0-D1F4-B4A5-6D29-9B78696E19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786035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2A594-33BD-DB98-6EAE-B05E1B4BE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3786035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5957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CBD21C-88A5-0A5A-691A-8B88F06EC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3F0DA-297B-5003-3B40-DF3D2B791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9CE50-A9F4-E8D4-33A0-C6034DA1D0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Ubuntu" panose="020B0504030602030204" pitchFamily="34" charset="0"/>
              </a:defRPr>
            </a:lvl1pPr>
          </a:lstStyle>
          <a:p>
            <a:fld id="{31267E6E-8B39-3B49-88A7-D425B24BCD0A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6744C-C80F-01A8-35BE-03F270566A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Ubuntu" panose="020B0504030602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E0710-14B2-8DB3-C6EB-68B6385482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34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-40" baseline="0">
          <a:solidFill>
            <a:schemeClr val="tx1"/>
          </a:solidFill>
          <a:latin typeface="Ubuntu" panose="020B05040306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4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4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4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4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4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22D16-FB14-3275-9E8E-FA7FFD407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909" y="187308"/>
            <a:ext cx="10169236" cy="2387600"/>
          </a:xfrm>
        </p:spPr>
        <p:txBody>
          <a:bodyPr/>
          <a:lstStyle/>
          <a:p>
            <a:r>
              <a:rPr lang="en-US" dirty="0"/>
              <a:t>Special Olympics Wisconsin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914459-9B5E-5665-2E4B-A76A123AFC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84264"/>
            <a:ext cx="7358743" cy="136622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Local Programs</a:t>
            </a:r>
          </a:p>
        </p:txBody>
      </p:sp>
    </p:spTree>
    <p:extLst>
      <p:ext uri="{BB962C8B-B14F-4D97-AF65-F5344CB8AC3E}">
        <p14:creationId xmlns:p14="http://schemas.microsoft.com/office/powerpoint/2010/main" val="1166469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86BC2-297C-EBDB-3EA9-19A37C3A5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53E5D-451D-3696-71E1-198B1DA42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909" y="187308"/>
            <a:ext cx="10169236" cy="2387600"/>
          </a:xfrm>
        </p:spPr>
        <p:txBody>
          <a:bodyPr/>
          <a:lstStyle/>
          <a:p>
            <a:r>
              <a:rPr lang="en-US" dirty="0"/>
              <a:t>Special Olympics Wisconsin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6D2303-EA63-7492-B6F0-CF4A39F3D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84264"/>
            <a:ext cx="7358743" cy="136622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Recognition</a:t>
            </a:r>
          </a:p>
        </p:txBody>
      </p:sp>
    </p:spTree>
    <p:extLst>
      <p:ext uri="{BB962C8B-B14F-4D97-AF65-F5344CB8AC3E}">
        <p14:creationId xmlns:p14="http://schemas.microsoft.com/office/powerpoint/2010/main" val="1044839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5F374-3538-15C9-343D-8F0244518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0525"/>
            <a:ext cx="10515600" cy="1325563"/>
          </a:xfrm>
        </p:spPr>
        <p:txBody>
          <a:bodyPr/>
          <a:lstStyle/>
          <a:p>
            <a:pPr algn="ctr"/>
            <a:r>
              <a:rPr lang="en-US" sz="3600" dirty="0"/>
              <a:t>BRINGING THE EXTRA! </a:t>
            </a:r>
            <a:br>
              <a:rPr lang="en-US" sz="3600" dirty="0"/>
            </a:br>
            <a:r>
              <a:rPr lang="en-US" sz="2000" dirty="0"/>
              <a:t>Nominated by peers, below are LPMs who have gone above and beyond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E7CC023-9F93-42BE-6702-A33806E9F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Cynthia Armstrong 8-37</a:t>
            </a:r>
            <a:br>
              <a:rPr lang="en-US" sz="1400" dirty="0"/>
            </a:br>
            <a:r>
              <a:rPr lang="en-US" sz="1400" dirty="0"/>
              <a:t>18 years key volunteer for multiple sports, chaperone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David Ashenhurst 8-37</a:t>
            </a:r>
            <a:br>
              <a:rPr lang="en-US" sz="1400" dirty="0"/>
            </a:br>
            <a:r>
              <a:rPr lang="en-US" sz="1400" dirty="0"/>
              <a:t>9 years – Head Basketball Coach, motivates athletes and families and actively pursues profession and developmental growth of the athletes.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Janice </a:t>
            </a:r>
            <a:r>
              <a:rPr lang="en-US" sz="1400" b="1" dirty="0" err="1"/>
              <a:t>Bournelis</a:t>
            </a:r>
            <a:r>
              <a:rPr lang="en-US" sz="1400" b="1" dirty="0"/>
              <a:t> 4-14</a:t>
            </a:r>
            <a:br>
              <a:rPr lang="en-US" sz="1400" dirty="0"/>
            </a:br>
            <a:r>
              <a:rPr lang="en-US" sz="1400" dirty="0"/>
              <a:t>10 years Coach, Key Volunteer/Chaperone and LPMT member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Lisa Brill 2-43</a:t>
            </a:r>
            <a:br>
              <a:rPr lang="en-US" sz="1400" dirty="0"/>
            </a:br>
            <a:r>
              <a:rPr lang="en-US" sz="1400" dirty="0"/>
              <a:t>10 years – LPM, Coach, Medicals, etc. One woman show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Lisa Buchanan 7-02</a:t>
            </a:r>
            <a:br>
              <a:rPr lang="en-US" sz="1400" dirty="0"/>
            </a:br>
            <a:r>
              <a:rPr lang="en-US" sz="1400" dirty="0"/>
              <a:t>LPM, Coach, Equipment Manager, Sports Director – 20+ years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Gloria Capetillo 5-02</a:t>
            </a:r>
            <a:br>
              <a:rPr lang="en-US" sz="1400" dirty="0"/>
            </a:br>
            <a:r>
              <a:rPr lang="en-US" sz="1400" dirty="0"/>
              <a:t>21 years volunteering – Coaches multiple sports “helps wherever is needed”.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Bob &amp; Becky Cleland 8-31</a:t>
            </a:r>
            <a:br>
              <a:rPr lang="en-US" sz="1400" dirty="0"/>
            </a:br>
            <a:r>
              <a:rPr lang="en-US" sz="1400" dirty="0"/>
              <a:t>9 years Multi-sport Coaches, LPMT, Chaperones, Fundraising, Mentors to athletes and coaches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Rana Costello 4-14</a:t>
            </a:r>
            <a:br>
              <a:rPr lang="en-US" sz="1400" dirty="0"/>
            </a:br>
            <a:r>
              <a:rPr lang="en-US" sz="1400" dirty="0"/>
              <a:t>5 years Coach, Key Volunteer/Chaperone and LPMT member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Amy Dignan 7-01</a:t>
            </a:r>
            <a:br>
              <a:rPr lang="en-US" sz="1400" dirty="0"/>
            </a:br>
            <a:r>
              <a:rPr lang="en-US" sz="1400" dirty="0"/>
              <a:t>9 years Coaching multiple sports and volunteering for others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Tony Dobson 8-31</a:t>
            </a:r>
            <a:br>
              <a:rPr lang="en-US" sz="1400" dirty="0"/>
            </a:br>
            <a:r>
              <a:rPr lang="en-US" sz="1400" dirty="0"/>
              <a:t>4 years Inventor of Adaptive BB event that involves the local schools and community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Tom Fischer 6-05</a:t>
            </a:r>
            <a:br>
              <a:rPr lang="en-US" sz="1400" dirty="0"/>
            </a:br>
            <a:r>
              <a:rPr lang="en-US" sz="1400" dirty="0"/>
              <a:t>15+ years Key Volunteer – “Going above and beyond with the track meet concession stand!”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Vivian Gamble 2-39</a:t>
            </a:r>
            <a:br>
              <a:rPr lang="en-US" sz="1400" dirty="0"/>
            </a:br>
            <a:r>
              <a:rPr lang="en-US" sz="1400" dirty="0"/>
              <a:t>21 years Key volunteer, Coach, Chaperone “Critical in keeping the program running.”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400" dirty="0"/>
          </a:p>
        </p:txBody>
      </p:sp>
      <p:pic>
        <p:nvPicPr>
          <p:cNvPr id="7" name="Picture 6" descr="A map of the state of wisconsin&#10;&#10;AI-generated content may be incorrect.">
            <a:extLst>
              <a:ext uri="{FF2B5EF4-FFF2-40B4-BE49-F238E27FC236}">
                <a16:creationId xmlns:a16="http://schemas.microsoft.com/office/drawing/2014/main" id="{A566B527-FAC5-9829-A3D5-9341CECF0C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599" y="73588"/>
            <a:ext cx="1959435" cy="195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149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E8BB6-1886-75F6-E1DB-94A537348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5135D-C78A-6E7F-F421-279CB9F08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0525"/>
            <a:ext cx="10515600" cy="1325563"/>
          </a:xfrm>
        </p:spPr>
        <p:txBody>
          <a:bodyPr/>
          <a:lstStyle/>
          <a:p>
            <a:pPr algn="ctr"/>
            <a:r>
              <a:rPr lang="en-US" sz="3600" dirty="0"/>
              <a:t>BRINGING THE EXTRA! </a:t>
            </a:r>
            <a:br>
              <a:rPr lang="en-US" sz="3600" dirty="0"/>
            </a:br>
            <a:r>
              <a:rPr lang="en-US" sz="2000" dirty="0"/>
              <a:t>Nominated by peers, below are LPMs who have gone above and beyond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D9C353-268F-2B1A-D569-FF4B83E50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17975"/>
          </a:xfrm>
        </p:spPr>
        <p:txBody>
          <a:bodyPr numCol="2"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David Hackbarth 2-28</a:t>
            </a:r>
            <a:br>
              <a:rPr lang="en-US" sz="1400" dirty="0"/>
            </a:br>
            <a:r>
              <a:rPr lang="en-US" sz="1400" dirty="0"/>
              <a:t>Multi-sport coach, helped grow participation in bowling and athletics, key volunteer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Jean Herman  8-37</a:t>
            </a:r>
            <a:br>
              <a:rPr lang="en-US" sz="1400" dirty="0"/>
            </a:br>
            <a:r>
              <a:rPr lang="en-US" sz="1400" dirty="0"/>
              <a:t>19 years – Volunteer, assistant coach, head coach for multiple sports. “Jean shows unwavering commitment to our athlete's success”.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Melissa Hippert 5-14</a:t>
            </a:r>
            <a:br>
              <a:rPr lang="en-US" sz="1400" dirty="0"/>
            </a:br>
            <a:r>
              <a:rPr lang="en-US" sz="1400" dirty="0"/>
              <a:t>3 years Co-Mgr., Key Volunteer, coach/Chaperone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Mary Horning  5-02</a:t>
            </a:r>
            <a:br>
              <a:rPr lang="en-US" sz="1400" dirty="0"/>
            </a:br>
            <a:r>
              <a:rPr lang="en-US" sz="1400" dirty="0"/>
              <a:t>LPM – 25+ years - Has grown the program from 10 athletes to over 60. Mary is retiring in 2025 – Inspiration to the community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Mary Javurek-Lee 7-01</a:t>
            </a:r>
            <a:br>
              <a:rPr lang="en-US" sz="1400" dirty="0"/>
            </a:br>
            <a:r>
              <a:rPr lang="en-US" sz="1400" dirty="0"/>
              <a:t>4 years as a winter games and athletics coach and volunteer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Julie Johnson 2-43</a:t>
            </a:r>
            <a:br>
              <a:rPr lang="en-US" sz="1400" dirty="0"/>
            </a:br>
            <a:r>
              <a:rPr lang="en-US" sz="1400" dirty="0"/>
              <a:t>19 years of keeping the program running without support from the school or volunteers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Lorrie Kastner 8-37</a:t>
            </a:r>
            <a:br>
              <a:rPr lang="en-US" sz="1400" dirty="0"/>
            </a:br>
            <a:r>
              <a:rPr lang="en-US" sz="1400" dirty="0"/>
              <a:t>19 years Athletes Medical Coordinator, acted as Co-Mgr. and key volunteer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Cheryl Kennedy 5-14</a:t>
            </a:r>
            <a:br>
              <a:rPr lang="en-US" sz="1400" dirty="0"/>
            </a:br>
            <a:r>
              <a:rPr lang="en-US" sz="1400" dirty="0"/>
              <a:t>10 years Key Volunteer, Uniform Coordinator, Coach/Chaperone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Angela Lapworth 7-01</a:t>
            </a:r>
            <a:br>
              <a:rPr lang="en-US" sz="1400" dirty="0"/>
            </a:br>
            <a:r>
              <a:rPr lang="en-US" sz="1400" dirty="0"/>
              <a:t>13 years as a coach, volunteer and chaperone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Kelly Larson 3-36</a:t>
            </a:r>
            <a:br>
              <a:rPr lang="en-US" sz="1400" dirty="0"/>
            </a:br>
            <a:r>
              <a:rPr lang="en-US" sz="1400" dirty="0"/>
              <a:t>20 years as a Financial Coordinator and coach for Bocce and bowling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Rosanna Lopez-Jahnke 8-37</a:t>
            </a:r>
            <a:br>
              <a:rPr lang="en-US" sz="1400" dirty="0"/>
            </a:br>
            <a:r>
              <a:rPr lang="en-US" sz="1400" dirty="0"/>
              <a:t>4 years handling uniforms, volunteers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Donna McMullen 8-37</a:t>
            </a:r>
            <a:br>
              <a:rPr lang="en-US" sz="1400" dirty="0"/>
            </a:br>
            <a:r>
              <a:rPr lang="en-US" sz="1400" dirty="0"/>
              <a:t>19 years Key Volunteer, Bowling Coach, mentor</a:t>
            </a:r>
          </a:p>
        </p:txBody>
      </p:sp>
      <p:pic>
        <p:nvPicPr>
          <p:cNvPr id="3" name="Picture 2" descr="A map of the state of wisconsin&#10;&#10;AI-generated content may be incorrect.">
            <a:extLst>
              <a:ext uri="{FF2B5EF4-FFF2-40B4-BE49-F238E27FC236}">
                <a16:creationId xmlns:a16="http://schemas.microsoft.com/office/drawing/2014/main" id="{8EEC2B81-BB80-3AB1-6EC0-06577C844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599" y="73588"/>
            <a:ext cx="1959435" cy="195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290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CD404-2E5F-3EE5-2A46-55C42D360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12DF8-5774-F2E8-294F-2410F3CE2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0525"/>
            <a:ext cx="10515600" cy="1325563"/>
          </a:xfrm>
        </p:spPr>
        <p:txBody>
          <a:bodyPr/>
          <a:lstStyle/>
          <a:p>
            <a:pPr algn="ctr"/>
            <a:r>
              <a:rPr lang="en-US" sz="3600" dirty="0"/>
              <a:t>BRINGING THE EXTRA! </a:t>
            </a:r>
            <a:br>
              <a:rPr lang="en-US" sz="3600" dirty="0"/>
            </a:br>
            <a:r>
              <a:rPr lang="en-US" sz="2000" dirty="0"/>
              <a:t>Nominated by peers, below are LPMs who have gone above and beyond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0B7413-F9A4-D248-C39A-260A2B3B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17975"/>
          </a:xfrm>
        </p:spPr>
        <p:txBody>
          <a:bodyPr numCol="2"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Ronnie Mellinger 8-27</a:t>
            </a:r>
            <a:br>
              <a:rPr lang="en-US" sz="1400" dirty="0"/>
            </a:br>
            <a:r>
              <a:rPr lang="en-US" sz="1400" dirty="0"/>
              <a:t>Athlete Medical Records Coordinator, Head Coach for multiple sports, mentor and role model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Jackie Michlig 8-37</a:t>
            </a:r>
            <a:br>
              <a:rPr lang="en-US" sz="1400" dirty="0"/>
            </a:br>
            <a:r>
              <a:rPr lang="en-US" sz="1400" dirty="0"/>
              <a:t>14 years Coach and Key Volunteer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Renee Olig 4-14</a:t>
            </a:r>
            <a:br>
              <a:rPr lang="en-US" sz="1400" b="1" dirty="0"/>
            </a:br>
            <a:r>
              <a:rPr lang="en-US" sz="1400" dirty="0"/>
              <a:t>10+ years Coach, Key Volunteer/Chaperone and LPMT member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Jane Pribek 5-14</a:t>
            </a:r>
            <a:br>
              <a:rPr lang="en-US" sz="1400" b="1" dirty="0"/>
            </a:br>
            <a:r>
              <a:rPr lang="en-US" sz="1400" dirty="0"/>
              <a:t>Former LPM, Current LP Treasurer and LPMT, Coach/Chaperone, Mentor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Candi Rynders Schneider 8-37</a:t>
            </a:r>
            <a:br>
              <a:rPr lang="en-US" sz="1400" dirty="0"/>
            </a:br>
            <a:r>
              <a:rPr lang="en-US" sz="1400" dirty="0"/>
              <a:t>19+ years as a Former LPM, coach/volunteer for various sports and Polar Plunge/Event coordinator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Nicole Saal 2-28</a:t>
            </a:r>
            <a:br>
              <a:rPr lang="en-US" sz="1400" b="1" dirty="0"/>
            </a:br>
            <a:r>
              <a:rPr lang="en-US" sz="1400" dirty="0"/>
              <a:t>3 years Coach, Key volunteer/chaperone, LPMT, helped grow swim program and mentor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Loren </a:t>
            </a:r>
            <a:r>
              <a:rPr lang="en-US" sz="1400" b="1" dirty="0" err="1"/>
              <a:t>Styba</a:t>
            </a:r>
            <a:r>
              <a:rPr lang="en-US" sz="1400" b="1" dirty="0"/>
              <a:t> 8-37</a:t>
            </a:r>
            <a:br>
              <a:rPr lang="en-US" sz="1400" dirty="0"/>
            </a:br>
            <a:r>
              <a:rPr lang="en-US" sz="1400" dirty="0"/>
              <a:t>8 years – Handles communication on practices, weather and volunteers with multiple sports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Mary </a:t>
            </a:r>
            <a:r>
              <a:rPr lang="en-US" sz="1400" b="1" dirty="0" err="1"/>
              <a:t>Styba</a:t>
            </a:r>
            <a:r>
              <a:rPr lang="en-US" sz="1400" b="1" dirty="0"/>
              <a:t> 8-37</a:t>
            </a:r>
            <a:br>
              <a:rPr lang="en-US" sz="1400" dirty="0"/>
            </a:br>
            <a:r>
              <a:rPr lang="en-US" sz="1400" dirty="0"/>
              <a:t>19 years Key Volunteer and coach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Jim Tikalsky 5-02</a:t>
            </a:r>
            <a:br>
              <a:rPr lang="en-US" sz="1400" dirty="0"/>
            </a:br>
            <a:r>
              <a:rPr lang="en-US" sz="1400" dirty="0"/>
              <a:t>14 years volunteering as coach for swim, “without Jim there would be no swim program”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Donna Zientek 8-37</a:t>
            </a:r>
            <a:br>
              <a:rPr lang="en-US" sz="1400" dirty="0"/>
            </a:br>
            <a:r>
              <a:rPr lang="en-US" sz="1400" dirty="0"/>
              <a:t>30+ years volunteering – Financial Advisor, Mentor, and Coach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 dirty="0"/>
              <a:t>Roger Zientek 8-37</a:t>
            </a:r>
            <a:br>
              <a:rPr lang="en-US" sz="1400" dirty="0"/>
            </a:br>
            <a:r>
              <a:rPr lang="en-US" sz="1400" dirty="0"/>
              <a:t>18 years  Multi-sport coach, volunteer and chaperone</a:t>
            </a:r>
          </a:p>
        </p:txBody>
      </p:sp>
      <p:pic>
        <p:nvPicPr>
          <p:cNvPr id="3" name="Picture 2" descr="A map of the state of wisconsin&#10;&#10;AI-generated content may be incorrect.">
            <a:extLst>
              <a:ext uri="{FF2B5EF4-FFF2-40B4-BE49-F238E27FC236}">
                <a16:creationId xmlns:a16="http://schemas.microsoft.com/office/drawing/2014/main" id="{DA0E715A-3E1E-A088-85E3-F52163102C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599" y="73588"/>
            <a:ext cx="1959435" cy="195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967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006C3-36AB-66B6-E686-A1FB9B6C7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Statewide Impact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18846B-0E61-C300-D1B3-BB3A17DB0E4F}"/>
              </a:ext>
            </a:extLst>
          </p:cNvPr>
          <p:cNvSpPr txBox="1"/>
          <p:nvPr/>
        </p:nvSpPr>
        <p:spPr>
          <a:xfrm>
            <a:off x="888220" y="6044711"/>
            <a:ext cx="7039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B1252B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TOTAL ATHLETES BY REGIONS: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R2: 595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958D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 │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R3: 691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958D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 │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R4: 705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958D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 │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R5: 711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958D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 │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R6: 1070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958D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 │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R7: 977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958D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 │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R8: 1,551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E4CC15-012F-C76D-6480-C3E7D61C7018}"/>
              </a:ext>
            </a:extLst>
          </p:cNvPr>
          <p:cNvSpPr txBox="1"/>
          <p:nvPr/>
        </p:nvSpPr>
        <p:spPr>
          <a:xfrm>
            <a:off x="570529" y="1425012"/>
            <a:ext cx="26121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9252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125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D9252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b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5959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Local Programs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1C03BF-F982-3963-EF27-1BE7DC180B2E}"/>
              </a:ext>
            </a:extLst>
          </p:cNvPr>
          <p:cNvSpPr txBox="1"/>
          <p:nvPr/>
        </p:nvSpPr>
        <p:spPr>
          <a:xfrm>
            <a:off x="570530" y="3632203"/>
            <a:ext cx="22944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2,481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 A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5959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Volunteers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F86AFE-3E71-0962-0A03-9EDDF8F6DB14}"/>
              </a:ext>
            </a:extLst>
          </p:cNvPr>
          <p:cNvSpPr txBox="1"/>
          <p:nvPr/>
        </p:nvSpPr>
        <p:spPr>
          <a:xfrm>
            <a:off x="3758184" y="3632203"/>
            <a:ext cx="31089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9252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522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 A Certified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5959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Coaches</a:t>
            </a:r>
          </a:p>
        </p:txBody>
      </p:sp>
      <p:pic>
        <p:nvPicPr>
          <p:cNvPr id="6" name="Picture 5" descr="A map of the state of wisconsin&#10;&#10;AI-generated content may be incorrect.">
            <a:extLst>
              <a:ext uri="{FF2B5EF4-FFF2-40B4-BE49-F238E27FC236}">
                <a16:creationId xmlns:a16="http://schemas.microsoft.com/office/drawing/2014/main" id="{05B6BCF0-7563-A445-BE9F-A22E130184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144" y="365125"/>
            <a:ext cx="4778834" cy="4778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918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map of the state of montana&#10;&#10;AI-generated content may be incorrect.">
            <a:extLst>
              <a:ext uri="{FF2B5EF4-FFF2-40B4-BE49-F238E27FC236}">
                <a16:creationId xmlns:a16="http://schemas.microsoft.com/office/drawing/2014/main" id="{E22B3AD7-8086-1350-F582-DB4DF5449D1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2" y="336155"/>
            <a:ext cx="6096012" cy="60960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67CB39-A4E3-B1A2-BEE6-31BE00D9A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LOCAL PROGRAM MANAGERS - Region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2A21B-2F24-791B-EE7E-6D4708A1F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858" y="1618489"/>
            <a:ext cx="10515599" cy="3987654"/>
          </a:xfrm>
        </p:spPr>
        <p:txBody>
          <a:bodyPr numCol="2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2-01 Jeanne Long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2-03 Bev Schmidt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2-05 SueEllen Hopp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2-09 John Janikowski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2-11 Lou </a:t>
            </a:r>
            <a:r>
              <a:rPr lang="en-US" sz="1600" dirty="0" err="1"/>
              <a:t>Deditz</a:t>
            </a:r>
            <a:r>
              <a:rPr lang="en-US" sz="1600" dirty="0"/>
              <a:t> &amp; Mary </a:t>
            </a:r>
            <a:r>
              <a:rPr lang="en-US" sz="1600" dirty="0" err="1"/>
              <a:t>Mulleady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2-12 Neillsville Dean Glaze,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2-13 John Christensen &amp; Sally Siems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2-14 Tina Chevalier-Laube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2-17 Randy Follen &amp; Janet Bell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2-20 Linda Bartelt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2-21 Emily Heckendorf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2-25 Kristy </a:t>
            </a:r>
            <a:r>
              <a:rPr lang="en-US" sz="1600" dirty="0" err="1"/>
              <a:t>Bridenhagen</a:t>
            </a:r>
            <a:r>
              <a:rPr lang="en-US" sz="16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2-28 Cheryl Johnson-Domino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2-29 Nina Hazelton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2-30 Rhonda Baldwin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2-39 Kathleen Derks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2-43 Lisa Brill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2-44 Jacqueline Kleman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5E92C8E-8BBC-522B-6EA2-89C46F74C8E9}"/>
              </a:ext>
            </a:extLst>
          </p:cNvPr>
          <p:cNvSpPr txBox="1">
            <a:spLocks/>
          </p:cNvSpPr>
          <p:nvPr/>
        </p:nvSpPr>
        <p:spPr>
          <a:xfrm>
            <a:off x="5323114" y="1618489"/>
            <a:ext cx="4484914" cy="3531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47644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EEFEE-2C81-488E-BB8C-D684B61E5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map of the state of california&#10;&#10;AI-generated content may be incorrect.">
            <a:extLst>
              <a:ext uri="{FF2B5EF4-FFF2-40B4-BE49-F238E27FC236}">
                <a16:creationId xmlns:a16="http://schemas.microsoft.com/office/drawing/2014/main" id="{B2B20A51-94CD-864B-F461-4B50007303A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4" y="336155"/>
            <a:ext cx="6096012" cy="60960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E88B4B-652B-816B-ED5F-2AA8AE7A0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LOCAL PROGRAM MANAGERS – Region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A1A36-B04E-C9EB-4C98-BC6AD9D1C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8489"/>
            <a:ext cx="10728960" cy="3531344"/>
          </a:xfrm>
        </p:spPr>
        <p:txBody>
          <a:bodyPr numCol="2"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3-06 Kimberly Huber &amp; Richard Gavitt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3-09 Denise Roesler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3-10 Denise Buckli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3-12 Michelle </a:t>
            </a:r>
            <a:r>
              <a:rPr lang="en-US" sz="1600" dirty="0" err="1"/>
              <a:t>Fulweber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3-15 Kimberly Bond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3-18 Diana Lightner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3-21 Kathryn Spence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3-25 Dan Gainey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3-30 Mary Ebner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3-31 Carolee Lundsten &amp; Mary Paske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3-33 Justin </a:t>
            </a:r>
            <a:r>
              <a:rPr lang="en-US" sz="1600" dirty="0" err="1"/>
              <a:t>Jablonske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3-36 Leanne Richter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3-56 Brandy Pecha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3-57 McKenzie Bauer</a:t>
            </a:r>
          </a:p>
        </p:txBody>
      </p:sp>
    </p:spTree>
    <p:extLst>
      <p:ext uri="{BB962C8B-B14F-4D97-AF65-F5344CB8AC3E}">
        <p14:creationId xmlns:p14="http://schemas.microsoft.com/office/powerpoint/2010/main" val="1728110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ACA79-B598-518B-B65F-CA7C0B47C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een squares on a black background&#10;&#10;AI-generated content may be incorrect.">
            <a:extLst>
              <a:ext uri="{FF2B5EF4-FFF2-40B4-BE49-F238E27FC236}">
                <a16:creationId xmlns:a16="http://schemas.microsoft.com/office/drawing/2014/main" id="{6F42FE89-069B-B85C-5080-2ABF86CABE6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108" y="232295"/>
            <a:ext cx="6096012" cy="60960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6F7F3B-9569-7BB0-C298-3A67AF469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LOCAL PROGRAM MANAGERS - Region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B361A-28D2-ECDA-5C78-B17C91481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8489"/>
            <a:ext cx="10515599" cy="3323625"/>
          </a:xfrm>
        </p:spPr>
        <p:txBody>
          <a:bodyPr numCol="2"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4-02 Mary Beth Connors &amp; Susan Bralich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4-04 Tracy Gabel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4-06 Chad Oeftger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4-08 Tobis Trochinski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4-12 Jordan Wood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4-14 Brian Shaver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4-15 William Lannyk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4-18 Jennifer Wilz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4-19 Kelly Hass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4-20 Daniel Mallmann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4-25 Jennifer </a:t>
            </a:r>
            <a:r>
              <a:rPr lang="en-US" sz="1600" dirty="0" err="1"/>
              <a:t>Kalishek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4-29 Chad Oeftger &amp; Sally Jepson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940C5-18D3-54E1-3913-35D24A67F3A6}"/>
              </a:ext>
            </a:extLst>
          </p:cNvPr>
          <p:cNvSpPr txBox="1">
            <a:spLocks/>
          </p:cNvSpPr>
          <p:nvPr/>
        </p:nvSpPr>
        <p:spPr>
          <a:xfrm>
            <a:off x="5323114" y="1618489"/>
            <a:ext cx="4484914" cy="3531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82297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A8EB6-79E1-9B52-D93F-85A0C0909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map of the state of colorado&#10;&#10;AI-generated content may be incorrect.">
            <a:extLst>
              <a:ext uri="{FF2B5EF4-FFF2-40B4-BE49-F238E27FC236}">
                <a16:creationId xmlns:a16="http://schemas.microsoft.com/office/drawing/2014/main" id="{325FA6F9-B738-EF4E-FADB-22A22096025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108" y="232295"/>
            <a:ext cx="6096012" cy="60960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935B1E-A70B-426E-4820-A0F5DAB64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LOCAL PROGRAM MANAGERS - Region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2AE64-B00F-A5ED-E24A-695AAAFF4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8489"/>
            <a:ext cx="10515599" cy="3323625"/>
          </a:xfrm>
        </p:spPr>
        <p:txBody>
          <a:bodyPr numCol="2"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5-02 Kathryn Schneider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5-03 Joe Klicka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5-04 Stacey Gilson &amp; Shannon Fahey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5-06 Ruth Hucek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5-07 Kay Behr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5-09 Jane Gondeck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5-10 Amy Tromp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5-12 Tracy Schrader &amp; Paul Baye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5-14 Annette Wuellner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5-15 Joanne Smits &amp; Sam Soik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5-16 Amy Viles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5-19 Justin Steiner &amp; Molly Steiner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5-20 Ben Hughes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5-22 Annie Owens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5-26 Michelle </a:t>
            </a:r>
            <a:r>
              <a:rPr lang="en-US" sz="1600" dirty="0" err="1"/>
              <a:t>Tankernsley</a:t>
            </a:r>
            <a:endParaRPr lang="en-US" sz="1600" dirty="0"/>
          </a:p>
          <a:p>
            <a:pPr marL="0" indent="0">
              <a:lnSpc>
                <a:spcPct val="100000"/>
              </a:lnSpc>
              <a:buNone/>
            </a:pPr>
            <a:endParaRPr lang="en-US" sz="1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B4B3272-A443-3613-F1FF-82520B9E7047}"/>
              </a:ext>
            </a:extLst>
          </p:cNvPr>
          <p:cNvSpPr txBox="1">
            <a:spLocks/>
          </p:cNvSpPr>
          <p:nvPr/>
        </p:nvSpPr>
        <p:spPr>
          <a:xfrm>
            <a:off x="5323114" y="1618489"/>
            <a:ext cx="4484914" cy="3531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20830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06FD7-4AF3-C742-C1BC-2FEC65BC5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map of the state of washington&#10;&#10;AI-generated content may be incorrect.">
            <a:extLst>
              <a:ext uri="{FF2B5EF4-FFF2-40B4-BE49-F238E27FC236}">
                <a16:creationId xmlns:a16="http://schemas.microsoft.com/office/drawing/2014/main" id="{62B550EB-E720-100C-29A2-407A45F9616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504" y="880553"/>
            <a:ext cx="5007216" cy="500721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6940F8-E09F-4634-43CF-0B55F9E8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LOCAL PROGRAM MANAGERS - Region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FE640-C3C6-5359-379A-DAFF8B678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28" y="1330729"/>
            <a:ext cx="10515599" cy="4646718"/>
          </a:xfrm>
        </p:spPr>
        <p:txBody>
          <a:bodyPr numCol="2"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6-01 Diana Mielke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6-02 Rebbecca Brunning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6-03 Angela Klien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6-04 Donna Meier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6-05 Elisa Ried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6-06 Michele </a:t>
            </a:r>
            <a:r>
              <a:rPr lang="en-US" sz="1600" dirty="0" err="1"/>
              <a:t>Walhovd</a:t>
            </a: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6-09 David Burton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6-12 </a:t>
            </a:r>
            <a:r>
              <a:rPr lang="en-US" sz="1600" dirty="0" err="1"/>
              <a:t>Lydena</a:t>
            </a:r>
            <a:r>
              <a:rPr lang="en-US" sz="1600" dirty="0"/>
              <a:t> </a:t>
            </a:r>
            <a:r>
              <a:rPr lang="en-US" sz="1600" dirty="0" err="1"/>
              <a:t>Goosens</a:t>
            </a:r>
            <a:r>
              <a:rPr lang="en-US" sz="1600" dirty="0"/>
              <a:t> &amp; Tony </a:t>
            </a:r>
            <a:r>
              <a:rPr lang="en-US" sz="1600" dirty="0" err="1"/>
              <a:t>Goosens</a:t>
            </a: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6-14 Bill Rose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6-15 Loretta Stietz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6-16 Christine Hetzel &amp; Heather Murray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6-18 Jan Davis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6-19 Cheryl Larson &amp; Sonya </a:t>
            </a:r>
            <a:r>
              <a:rPr lang="en-US" sz="1600" dirty="0" err="1"/>
              <a:t>Winthrow</a:t>
            </a: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6-20 Katherine Wildman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6-26 Joe Protz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6-29 Riley Peterson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6-33 Kaitly Peters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6-36 Aimee Schmidt &amp; Kat Craugh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6-40 Angela Endicott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6-44 Mary Dodd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6-47 Karissa Gabel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6-50 Brenda Slovacek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6-52 Amanda Armstrong &amp; Shannon </a:t>
            </a:r>
            <a:r>
              <a:rPr lang="en-US" sz="1600" dirty="0" err="1"/>
              <a:t>Waiss</a:t>
            </a: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6-58 Linda O’Connell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6-60 Vicki Hagen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6-62 Melissa Whitmore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6-64 Kiley McLean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/>
              <a:t>6-65 Amy Ziegelbauer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US" sz="1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26184C-99C0-07DE-5374-FF3F37D35196}"/>
              </a:ext>
            </a:extLst>
          </p:cNvPr>
          <p:cNvSpPr txBox="1">
            <a:spLocks/>
          </p:cNvSpPr>
          <p:nvPr/>
        </p:nvSpPr>
        <p:spPr>
          <a:xfrm>
            <a:off x="5323114" y="1618489"/>
            <a:ext cx="4484914" cy="3531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32470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7A31E-D48E-B6E4-8938-69DE1B3E5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square shapes on a black background&#10;&#10;AI-generated content may be incorrect.">
            <a:extLst>
              <a:ext uri="{FF2B5EF4-FFF2-40B4-BE49-F238E27FC236}">
                <a16:creationId xmlns:a16="http://schemas.microsoft.com/office/drawing/2014/main" id="{791A55AD-5140-1836-CEB3-37387B5D066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665" y="336155"/>
            <a:ext cx="6096012" cy="60960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18866C-88E3-2C6C-6E20-0A3658184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LOCAL PROGRAM MANAGERS - Region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79FD8-B37B-1D90-6CAE-4FF68FE5A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8489"/>
            <a:ext cx="10515599" cy="4107397"/>
          </a:xfrm>
        </p:spPr>
        <p:txBody>
          <a:bodyPr numCol="2"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7-01 Matthew Eby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7-02 Lisa Buchanan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7-04 Celia Villanueva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7-05 Kyle Harding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7-06 Warren Schoonover &amp; Tammy Welter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7-07 Marcia Nolan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7-08 Elizabeth (Betty) Aguirre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7-09 Robert Schilling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7-11 Anne Loewen &amp; Cathleen Lewis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7-15 Donna Cornelius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7-19 Richard </a:t>
            </a:r>
            <a:r>
              <a:rPr lang="en-US" sz="1600" dirty="0" err="1"/>
              <a:t>Dimzoff</a:t>
            </a:r>
            <a:r>
              <a:rPr lang="en-US" sz="1600" dirty="0"/>
              <a:t> &amp; Donna McKusker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7-20 Heather Deegan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7-21 Patricia (Patty) Baker-Kraus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7-25 Valerie Donnan &amp; Jennifer Pelletier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US" sz="1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2D5DE61-6652-FD27-4139-F248110AC99F}"/>
              </a:ext>
            </a:extLst>
          </p:cNvPr>
          <p:cNvSpPr txBox="1">
            <a:spLocks/>
          </p:cNvSpPr>
          <p:nvPr/>
        </p:nvSpPr>
        <p:spPr>
          <a:xfrm>
            <a:off x="5323114" y="1618489"/>
            <a:ext cx="4484914" cy="3531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13714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D9D1A-54E4-0227-27A8-4066B069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map with black outline&#10;&#10;AI-generated content may be incorrect.">
            <a:extLst>
              <a:ext uri="{FF2B5EF4-FFF2-40B4-BE49-F238E27FC236}">
                <a16:creationId xmlns:a16="http://schemas.microsoft.com/office/drawing/2014/main" id="{63FC7C6D-BC94-24EE-21B1-4E7AFDE8298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4" y="380994"/>
            <a:ext cx="6096012" cy="60960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A0A154-88BD-D2B5-2E58-8FE079A33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LOCAL PROGRAM MANAGERS - Region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B36F1-33CA-064E-1950-FA8483470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8489"/>
            <a:ext cx="10515599" cy="4107397"/>
          </a:xfrm>
        </p:spPr>
        <p:txBody>
          <a:bodyPr numCol="2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8-01 Judy Santoro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8-02 Linda Brothen &amp; Kevin Szydel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8-03 Kelly Schmidt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8-05 Dennis Scheer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8-07 Wendy Heyer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8-10 Jodi Dabrowski &amp; Mellisa Kaun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8-11 Lyndsay Linsmeier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8-14 Claudia Derringer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8-17 Robert (Bob) Ziegler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8-19 John Hough &amp; Lynn Hough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8-24 Cynthia Loehr &amp; Margaret Rupnow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8-25 Kris Manske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8-27 Connie Crowe &amp; Sharon Seegers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8-28 Phil Konrath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8-31 Sara Cummings &amp; Becky Cleland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8-32 Craig Mench, Brian Beitz, &amp; Fadara Ounkham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8-33 Mary Fiegel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8-34 Gregory Conrad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8-35 Al Calderon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8-37 Shirley Todor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8-40  Christina </a:t>
            </a:r>
            <a:r>
              <a:rPr lang="en-US" sz="1600" dirty="0" err="1"/>
              <a:t>Ruddies</a:t>
            </a:r>
            <a:r>
              <a:rPr lang="en-US" sz="1600" dirty="0"/>
              <a:t> &amp; Jill Schwitters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8-42 Brenda Seekins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8-44 Ben Godlewski &amp; Alisa Novak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8-47 Skyla Kanter &amp; </a:t>
            </a:r>
            <a:r>
              <a:rPr lang="en-US" sz="1600" dirty="0" err="1"/>
              <a:t>Aliexis</a:t>
            </a:r>
            <a:r>
              <a:rPr lang="en-US" sz="1600" dirty="0"/>
              <a:t> Craft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US" sz="1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FAE456E-E786-CDB3-8B37-9AA9588D369F}"/>
              </a:ext>
            </a:extLst>
          </p:cNvPr>
          <p:cNvSpPr txBox="1">
            <a:spLocks/>
          </p:cNvSpPr>
          <p:nvPr/>
        </p:nvSpPr>
        <p:spPr>
          <a:xfrm>
            <a:off x="5323114" y="1618489"/>
            <a:ext cx="4484914" cy="3531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40" baseline="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5822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10000"/>
    </mc:Choice>
    <mc:Fallback>
      <p:transition spd="slow" advTm="10000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1247</Words>
  <Application>Microsoft Office PowerPoint</Application>
  <PresentationFormat>Widescreen</PresentationFormat>
  <Paragraphs>187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Ubuntu</vt:lpstr>
      <vt:lpstr>1_Office Theme</vt:lpstr>
      <vt:lpstr>Special Olympics Wisconsin</vt:lpstr>
      <vt:lpstr>Statewide Impact</vt:lpstr>
      <vt:lpstr>LOCAL PROGRAM MANAGERS - Region 2</vt:lpstr>
      <vt:lpstr>LOCAL PROGRAM MANAGERS – Region 3</vt:lpstr>
      <vt:lpstr>LOCAL PROGRAM MANAGERS - Region 4</vt:lpstr>
      <vt:lpstr>LOCAL PROGRAM MANAGERS - Region 5</vt:lpstr>
      <vt:lpstr>LOCAL PROGRAM MANAGERS - Region 6</vt:lpstr>
      <vt:lpstr>LOCAL PROGRAM MANAGERS - Region 7</vt:lpstr>
      <vt:lpstr>LOCAL PROGRAM MANAGERS - Region 8</vt:lpstr>
      <vt:lpstr>Special Olympics Wisconsin</vt:lpstr>
      <vt:lpstr>BRINGING THE EXTRA!  Nominated by peers, below are LPMs who have gone above and beyond </vt:lpstr>
      <vt:lpstr>BRINGING THE EXTRA!  Nominated by peers, below are LPMs who have gone above and beyond </vt:lpstr>
      <vt:lpstr>BRINGING THE EXTRA!  Nominated by peers, below are LPMs who have gone above and beyond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 Messar</dc:creator>
  <cp:lastModifiedBy>Jay Messar</cp:lastModifiedBy>
  <cp:revision>7</cp:revision>
  <dcterms:created xsi:type="dcterms:W3CDTF">2025-09-19T17:44:06Z</dcterms:created>
  <dcterms:modified xsi:type="dcterms:W3CDTF">2025-09-20T17:10:40Z</dcterms:modified>
</cp:coreProperties>
</file>