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4"/>
    <p:sldMasterId id="2147483670" r:id="rId5"/>
    <p:sldMasterId id="2147483679" r:id="rId6"/>
  </p:sldMasterIdLst>
  <p:notesMasterIdLst>
    <p:notesMasterId r:id="rId19"/>
  </p:notesMasterIdLst>
  <p:sldIdLst>
    <p:sldId id="1352" r:id="rId7"/>
    <p:sldId id="266" r:id="rId8"/>
    <p:sldId id="272" r:id="rId9"/>
    <p:sldId id="1353" r:id="rId10"/>
    <p:sldId id="273" r:id="rId11"/>
    <p:sldId id="257" r:id="rId12"/>
    <p:sldId id="261" r:id="rId13"/>
    <p:sldId id="274" r:id="rId14"/>
    <p:sldId id="275" r:id="rId15"/>
    <p:sldId id="1354" r:id="rId16"/>
    <p:sldId id="1355" r:id="rId17"/>
    <p:sldId id="135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958D"/>
    <a:srgbClr val="D9252A"/>
    <a:srgbClr val="CC0000"/>
    <a:srgbClr val="A50021"/>
    <a:srgbClr val="FF7C80"/>
    <a:srgbClr val="FF5050"/>
    <a:srgbClr val="FF0000"/>
    <a:srgbClr val="800000"/>
    <a:srgbClr val="5B5C51"/>
    <a:srgbClr val="B6B8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6B13B-9141-A944-B7C8-D3B7165F232E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7D2627-5909-EB41-B0AF-9254B60173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82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BE1F608F-F6C3-BEAB-A9CC-320E291774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1BB1069-53AD-8B8E-58BB-660790671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33671"/>
            <a:ext cx="9144000" cy="2387600"/>
          </a:xfrm>
        </p:spPr>
        <p:txBody>
          <a:bodyPr anchor="b">
            <a:noAutofit/>
          </a:bodyPr>
          <a:lstStyle>
            <a:lvl1pPr algn="l">
              <a:defRPr sz="6000" b="1" i="0" baseline="0">
                <a:solidFill>
                  <a:schemeClr val="bg1"/>
                </a:solidFill>
                <a:latin typeface="Ubuntu" panose="020B0504030602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2E43F0-EE18-0824-7C3F-4E72D70F94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84264"/>
            <a:ext cx="9144000" cy="1366221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600" b="0" i="0">
                <a:solidFill>
                  <a:schemeClr val="bg1"/>
                </a:solidFill>
                <a:latin typeface="Ubuntu" panose="020B05040306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A06B8-6FC2-310F-3A33-4016673F3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DB88733-AFB5-437B-7E7B-F92497453DD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45586" y="5076471"/>
            <a:ext cx="5398238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95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B628F40-C3E2-C8E0-3AF1-446D15C636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FBA0CE-A449-1BF1-F1FB-C2EE505A6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055813"/>
            <a:ext cx="5157787" cy="3486150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91F995-B764-8038-1717-D829B5F17B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55813"/>
            <a:ext cx="5183188" cy="3486150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890696-834C-86F2-D704-8258419EB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9F4BDC9-35C7-661E-2D90-21DC780D1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04248AD-995F-4E5F-317D-ECFD7A28947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186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F8700-95E4-620F-73D2-D4619CA0A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B5BA59C-A51A-1500-F2D2-7A456AE78E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0222C3-BF52-8FA7-6F79-F09A9BADC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65386C8-36C1-43A0-E66F-F4227BEDD84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769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12792E0-97C1-A5E9-990F-A86F2113C2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5828B-8DEA-9A32-3D7D-94EFBDC18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44890F5-47B3-7AC8-2451-63D51546183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454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15F22F54-AB1A-970E-EFF1-9CB12F69F6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1"/>
            <a:ext cx="12192000" cy="5861050"/>
          </a:xfrm>
        </p:spPr>
        <p:txBody>
          <a:bodyPr/>
          <a:lstStyle>
            <a:lvl1pPr marL="0" indent="0">
              <a:buNone/>
              <a:defRPr sz="3200" b="0" i="0">
                <a:latin typeface="Ubuntu" panose="020B05040306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2792E0-97C1-A5E9-990F-A86F2113C2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5828B-8DEA-9A32-3D7D-94EFBDC18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44890F5-47B3-7AC8-2451-63D51546183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380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CF75C97-38C5-3BFC-0219-8F3303D027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0D5780-26CD-7931-57F0-B2E9D5873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4323611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6191A-4BE2-0409-D4A7-ED20A38BB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323611"/>
          </a:xfrm>
        </p:spPr>
        <p:txBody>
          <a:bodyPr/>
          <a:lstStyle>
            <a:lvl1pPr>
              <a:lnSpc>
                <a:spcPts val="4000"/>
              </a:lnSpc>
              <a:defRPr sz="3200"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sz="2800"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sz="2400"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sz="2000"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sz="2000" b="0" i="0">
                <a:latin typeface="Ubuntu" panose="020B0504030602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AFB1F36-EB3B-FFE1-CA5C-18D311E2B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F9F61D7-3B2C-B13E-13BC-B3982A5C23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05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6249A8-D53D-9A9C-2FC1-3ECE19899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323610"/>
          </a:xfrm>
        </p:spPr>
        <p:txBody>
          <a:bodyPr/>
          <a:lstStyle>
            <a:lvl1pPr marL="0" indent="0">
              <a:buNone/>
              <a:defRPr sz="3200" b="0" i="0">
                <a:latin typeface="Ubuntu" panose="020B05040306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C59FD4-39FB-9B10-3D94-CCE6015811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68397C-D6DB-7C98-8336-DEA2A9199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AB6B6D-8821-C5A6-C8E1-D3DD0A70A2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4CC712D1-4F51-3A68-2AF0-FCED5CBFF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4323611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3909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6249A8-D53D-9A9C-2FC1-3ECE19899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48139" y="987425"/>
            <a:ext cx="6172200" cy="5050120"/>
          </a:xfrm>
        </p:spPr>
        <p:txBody>
          <a:bodyPr/>
          <a:lstStyle>
            <a:lvl1pPr marL="0" indent="0">
              <a:buNone/>
              <a:defRPr sz="3200" b="0" i="0">
                <a:latin typeface="Ubuntu" panose="020B05040306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C59FD4-39FB-9B10-3D94-CCE6015811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68397C-D6DB-7C98-8336-DEA2A9199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AB6B6D-8821-C5A6-C8E1-D3DD0A70A2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B2A3D0E-0C0A-3970-BF46-5E2524BA9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1624" y="987424"/>
            <a:ext cx="3932237" cy="3985409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7034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6249A8-D53D-9A9C-2FC1-3ECE19899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323610"/>
          </a:xfrm>
        </p:spPr>
        <p:txBody>
          <a:bodyPr/>
          <a:lstStyle>
            <a:lvl1pPr marL="0" indent="0">
              <a:buNone/>
              <a:defRPr sz="3200" b="0" i="0">
                <a:latin typeface="Ubuntu" panose="020B05040306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C59FD4-39FB-9B10-3D94-CCE6015811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68397C-D6DB-7C98-8336-DEA2A9199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AB6B6D-8821-C5A6-C8E1-D3DD0A70A2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5631354-C535-E719-904B-E584356F6DC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8200" y="987426"/>
            <a:ext cx="4021899" cy="4574130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30897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5C59FD4-39FB-9B10-3D94-CCE6015811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6249A8-D53D-9A9C-2FC1-3ECE19899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38200" y="987426"/>
            <a:ext cx="5655501" cy="4010459"/>
          </a:xfrm>
        </p:spPr>
        <p:txBody>
          <a:bodyPr/>
          <a:lstStyle>
            <a:lvl1pPr marL="0" indent="0">
              <a:buNone/>
              <a:defRPr sz="3200" b="0" i="0">
                <a:latin typeface="Ubuntu" panose="020B05040306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68397C-D6DB-7C98-8336-DEA2A9199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AB6B6D-8821-C5A6-C8E1-D3DD0A70A2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5631354-C535-E719-904B-E584356F6DC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51529" y="987426"/>
            <a:ext cx="4602271" cy="4010459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06790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6249A8-D53D-9A9C-2FC1-3ECE19899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0"/>
            <a:ext cx="7008812" cy="5912284"/>
          </a:xfrm>
        </p:spPr>
        <p:txBody>
          <a:bodyPr/>
          <a:lstStyle>
            <a:lvl1pPr marL="0" indent="0">
              <a:buNone/>
              <a:defRPr sz="3200" b="0" i="0">
                <a:latin typeface="Ubuntu" panose="020B05040306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C59FD4-39FB-9B10-3D94-CCE6015811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68397C-D6DB-7C98-8336-DEA2A9199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AB6B6D-8821-C5A6-C8E1-D3DD0A70A2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4CC712D1-4F51-3A68-2AF0-FCED5CBFF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4323611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27612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49645EC-A83B-3342-68FA-B504479798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B5C8D5-B87E-19C3-6D07-A42EC0A40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6962E-8304-B191-A82A-C7B0F75E3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22989"/>
          </a:xfrm>
        </p:spPr>
        <p:txBody>
          <a:bodyPr/>
          <a:lstStyle>
            <a:lvl1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7DEEBD-7819-CC6A-B145-B12A14180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D16E7BE-DBFF-89D5-9089-1702E18E47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396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6249A8-D53D-9A9C-2FC1-3ECE19899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0"/>
            <a:ext cx="7008812" cy="5912284"/>
          </a:xfrm>
        </p:spPr>
        <p:txBody>
          <a:bodyPr/>
          <a:lstStyle>
            <a:lvl1pPr marL="0" indent="0">
              <a:buNone/>
              <a:defRPr sz="3200" b="0" i="0">
                <a:latin typeface="Ubuntu" panose="020B05040306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C59FD4-39FB-9B10-3D94-CCE6015811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68397C-D6DB-7C98-8336-DEA2A9199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AB6B6D-8821-C5A6-C8E1-D3DD0A70A27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513B2CC-E74E-6779-159E-D995ADC502E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838200" y="839245"/>
            <a:ext cx="4021899" cy="4722311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86050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806" y="2130849"/>
            <a:ext cx="10364391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099" y="3886648"/>
            <a:ext cx="8533805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24204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FADDA2-E13B-F548-856B-05843CC20A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033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6282" y="1741289"/>
            <a:ext cx="5203031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72189" y="1741289"/>
            <a:ext cx="5203031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259849-736F-2C48-9F66-0F7642C7CE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331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197" y="274588"/>
            <a:ext cx="1097160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0196" y="1534791"/>
            <a:ext cx="5386091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0196" y="2174380"/>
            <a:ext cx="5386091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741" y="1534791"/>
            <a:ext cx="5389065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741" y="2174380"/>
            <a:ext cx="5389065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2149004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2767264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4096902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197" y="273474"/>
            <a:ext cx="4010919" cy="826519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965" y="1910081"/>
            <a:ext cx="6814840" cy="421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197" y="1910081"/>
            <a:ext cx="4010919" cy="4215684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2945040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8F6C85-62F1-2E45-BAF4-9247EEFC73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5890" y="221922"/>
            <a:ext cx="11721415" cy="6436217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" charset="0"/>
              </a:rPr>
              <a:t>Drag picture to placeholder or click icon to add</a:t>
            </a:r>
            <a:endParaRPr lang="en-US" noProof="0">
              <a:sym typeface="Ubuntu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991" y="5084342"/>
            <a:ext cx="9166843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0991" y="5757637"/>
            <a:ext cx="9189012" cy="616450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7621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806" y="2130849"/>
            <a:ext cx="10364391" cy="147004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099" y="3886648"/>
            <a:ext cx="8533805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503947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C8D5-B87E-19C3-6D07-A42EC0A40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6962E-8304-B191-A82A-C7B0F75E3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22989"/>
          </a:xfrm>
        </p:spPr>
        <p:txBody>
          <a:bodyPr/>
          <a:lstStyle>
            <a:lvl1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7DEEBD-7819-CC6A-B145-B12A14180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D16E7BE-DBFF-89D5-9089-1702E18E47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4567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67295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6282" y="1741289"/>
            <a:ext cx="5203031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72189" y="1741289"/>
            <a:ext cx="5203031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69709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197" y="274588"/>
            <a:ext cx="1097160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0196" y="1534791"/>
            <a:ext cx="5386091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0196" y="2174380"/>
            <a:ext cx="5386091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741" y="1534791"/>
            <a:ext cx="5389065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741" y="2174380"/>
            <a:ext cx="5389065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308583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869528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803171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197" y="273474"/>
            <a:ext cx="4010919" cy="826519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965" y="1910081"/>
            <a:ext cx="6814840" cy="421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197" y="1910081"/>
            <a:ext cx="4010919" cy="4215684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86184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8F6C85-62F1-2E45-BAF4-9247EEFC73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5890" y="221922"/>
            <a:ext cx="11721415" cy="6436217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en-US" noProof="0">
                <a:sym typeface="Ubuntu" charset="0"/>
              </a:rPr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991" y="5084342"/>
            <a:ext cx="9166843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0991" y="5757637"/>
            <a:ext cx="9189012" cy="616450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617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49645EC-A83B-3342-68FA-B504479798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B5C8D5-B87E-19C3-6D07-A42EC0A40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5465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6962E-8304-B191-A82A-C7B0F75E3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254651" cy="3594239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7DEEBD-7819-CC6A-B145-B12A14180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D16E7BE-DBFF-89D5-9089-1702E18E47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328FB58-A992-82EA-A465-10CAE42E586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160984" y="436375"/>
            <a:ext cx="4727925" cy="498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05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864B29E-2B60-12B7-43CE-BB35AE76FC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-11875"/>
            <a:ext cx="12260133" cy="690909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FD31C44-48A9-4B6D-3A1B-1969BD575C3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33467" y="5720790"/>
            <a:ext cx="3124845" cy="95846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B5C8D5-B87E-19C3-6D07-A42EC0A40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8939"/>
            <a:ext cx="500446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6962E-8304-B191-A82A-C7B0F75E3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363189"/>
            <a:ext cx="5004461" cy="3669475"/>
          </a:xfrm>
        </p:spPr>
        <p:txBody>
          <a:bodyPr/>
          <a:lstStyle>
            <a:lvl1pPr>
              <a:lnSpc>
                <a:spcPts val="4000"/>
              </a:lnSpc>
              <a:defRPr b="0" i="0">
                <a:solidFill>
                  <a:schemeClr val="bg1"/>
                </a:solidFill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solidFill>
                  <a:schemeClr val="bg1"/>
                </a:solidFill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solidFill>
                  <a:schemeClr val="bg1"/>
                </a:solidFill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solidFill>
                  <a:schemeClr val="bg1"/>
                </a:solidFill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solidFill>
                  <a:schemeClr val="bg1"/>
                </a:solidFill>
                <a:latin typeface="Ubuntu" panose="020B05040306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7DEEBD-7819-CC6A-B145-B12A14180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bg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90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A4329CB-E723-B7BA-F6A3-F044FCC9352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79132" y="3050417"/>
            <a:ext cx="847210" cy="21765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92F5AF4-8921-929D-0B9B-9F96149477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02241" y="4846964"/>
            <a:ext cx="587518" cy="15093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05FF693-7E83-F12B-B609-034A128504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4503" y="4804497"/>
            <a:ext cx="476729" cy="12247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654EA66-BB16-75C4-86E5-EF8A55C6DC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06893" y="4417618"/>
            <a:ext cx="525531" cy="13501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A529EF1-7395-78C7-E4B2-AC4E5701DD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91702" y="5001693"/>
            <a:ext cx="679511" cy="174572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ADF7388-F55E-86D0-794D-BA0E288F67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7184" y="4138696"/>
            <a:ext cx="779710" cy="200314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7C75E2A-CBA3-3B49-0DA1-967B675764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63251" y="3895104"/>
            <a:ext cx="747614" cy="192068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62A7BCB-9BB5-CB16-2079-1519B36C1B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36748" y="5316512"/>
            <a:ext cx="426657" cy="10961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F11F42F-9289-CCEF-DECB-32F387E87E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3528" y="4478290"/>
            <a:ext cx="426657" cy="109612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7EB2879-ED2F-C3D6-4E45-74D7C394EB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57671" y="5141299"/>
            <a:ext cx="388987" cy="99934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024C7BF-69CA-6D99-6FC7-94D902A206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7536" y="4843042"/>
            <a:ext cx="726896" cy="186746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B484B04-DCB4-35EF-F7BA-21B5A4FF6D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06200" y="4930443"/>
            <a:ext cx="426657" cy="109612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6962E-8304-B191-A82A-C7B0F75E3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22989"/>
          </a:xfrm>
        </p:spPr>
        <p:txBody>
          <a:bodyPr/>
          <a:lstStyle>
            <a:lvl1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 baseline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49645EC-A83B-3342-68FA-B5044797989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B5C8D5-B87E-19C3-6D07-A42EC0A40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7DEEBD-7819-CC6A-B145-B12A14180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D16E7BE-DBFF-89D5-9089-1702E18E477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839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003E4ECC-2E00-3F7A-F929-70EA5896A2E9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234952" y="1825626"/>
            <a:ext cx="5957048" cy="4351338"/>
          </a:xfrm>
        </p:spPr>
        <p:txBody>
          <a:bodyPr/>
          <a:lstStyle>
            <a:lvl1pPr marL="0" indent="0">
              <a:buNone/>
              <a:defRPr sz="3200" b="0" i="0">
                <a:latin typeface="Ubuntu" panose="020B0504030602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49645EC-A83B-3342-68FA-B504479798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FB5C8D5-B87E-19C3-6D07-A42EC0A40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6962E-8304-B191-A82A-C7B0F75E3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3895165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7DEEBD-7819-CC6A-B145-B12A14180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D16E7BE-DBFF-89D5-9089-1702E18E47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916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666E1E-16B9-B5BC-5EAB-9A8D66DF9F1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6B16850-9FBD-04F9-6640-C7FB37113E5B}"/>
              </a:ext>
            </a:extLst>
          </p:cNvPr>
          <p:cNvSpPr txBox="1">
            <a:spLocks/>
          </p:cNvSpPr>
          <p:nvPr userDrawn="1"/>
        </p:nvSpPr>
        <p:spPr>
          <a:xfrm>
            <a:off x="215152" y="6356350"/>
            <a:ext cx="26804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0" i="0" kern="1200">
                <a:solidFill>
                  <a:schemeClr val="tx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135B4F3-B486-EADB-4828-866DC70CA51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4E0EA62-9E62-3A1F-0C36-CEE2DA7FC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53D9F-1CA8-D26F-A7FF-135D856387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29000"/>
            <a:ext cx="10515600" cy="1500187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Ubuntu" panose="020B0504030602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861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55A383F-6218-B281-DAA9-41B6A557D8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B8F2DA9-B3C7-76D3-A018-B2CA50E09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B7246BC-047E-E126-2ED2-A5A6E4FF6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5152" y="6356350"/>
            <a:ext cx="2680447" cy="365125"/>
          </a:xfrm>
        </p:spPr>
        <p:txBody>
          <a:bodyPr/>
          <a:lstStyle>
            <a:lvl1pPr algn="l">
              <a:defRPr b="0" i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D51FB07-50DC-9118-9900-BF4F6A5A32A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5342" y="5720790"/>
            <a:ext cx="3114791" cy="95537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732C0-D1F4-B4A5-6D29-9B78696E19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786035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E2A594-33BD-DB98-6EAE-B05E1B4BE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3786035"/>
          </a:xfrm>
        </p:spPr>
        <p:txBody>
          <a:bodyPr/>
          <a:lstStyle>
            <a:lvl1pPr>
              <a:lnSpc>
                <a:spcPts val="4000"/>
              </a:lnSpc>
              <a:defRPr b="0" i="0">
                <a:latin typeface="Ubuntu" panose="020B0504030602030204" pitchFamily="34" charset="0"/>
              </a:defRPr>
            </a:lvl1pPr>
            <a:lvl2pPr>
              <a:lnSpc>
                <a:spcPts val="4000"/>
              </a:lnSpc>
              <a:defRPr b="0" i="0">
                <a:latin typeface="Ubuntu" panose="020B0504030602030204" pitchFamily="34" charset="0"/>
              </a:defRPr>
            </a:lvl2pPr>
            <a:lvl3pPr>
              <a:lnSpc>
                <a:spcPts val="4000"/>
              </a:lnSpc>
              <a:defRPr b="0" i="0">
                <a:latin typeface="Ubuntu" panose="020B0504030602030204" pitchFamily="34" charset="0"/>
              </a:defRPr>
            </a:lvl3pPr>
            <a:lvl4pPr>
              <a:lnSpc>
                <a:spcPts val="4000"/>
              </a:lnSpc>
              <a:defRPr b="0" i="0">
                <a:latin typeface="Ubuntu" panose="020B0504030602030204" pitchFamily="34" charset="0"/>
              </a:defRPr>
            </a:lvl4pPr>
            <a:lvl5pPr>
              <a:lnSpc>
                <a:spcPts val="4000"/>
              </a:lnSpc>
              <a:defRPr b="0" i="0">
                <a:latin typeface="Ubuntu" panose="020B05040306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9798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10" Type="http://schemas.openxmlformats.org/officeDocument/2006/relationships/image" Target="../media/image9.png"/><Relationship Id="rId4" Type="http://schemas.openxmlformats.org/officeDocument/2006/relationships/slideLayout" Target="../slideLayouts/slideLayout24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image" Target="../media/image9.png"/><Relationship Id="rId5" Type="http://schemas.openxmlformats.org/officeDocument/2006/relationships/slideLayout" Target="../slideLayouts/slideLayout33.xml"/><Relationship Id="rId10" Type="http://schemas.openxmlformats.org/officeDocument/2006/relationships/image" Target="../media/image10.png"/><Relationship Id="rId4" Type="http://schemas.openxmlformats.org/officeDocument/2006/relationships/slideLayout" Target="../slideLayouts/slideLayout32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CBD21C-88A5-0A5A-691A-8B88F06EC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13F0DA-297B-5003-3B40-DF3D2B791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9CE50-A9F4-E8D4-33A0-C6034DA1D0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Ubuntu" panose="020B0504030602030204" pitchFamily="34" charset="0"/>
              </a:defRPr>
            </a:lvl1pPr>
          </a:lstStyle>
          <a:p>
            <a:fld id="{31267E6E-8B39-3B49-88A7-D425B24BCD0A}" type="datetimeFigureOut">
              <a:rPr lang="en-US" smtClean="0"/>
              <a:pPr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6744C-C80F-01A8-35BE-03F270566A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Ubuntu" panose="020B05040306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E0710-14B2-8DB3-C6EB-68B6385482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Ubuntu" panose="020B0504030602030204" pitchFamily="34" charset="0"/>
              </a:defRPr>
            </a:lvl1pPr>
          </a:lstStyle>
          <a:p>
            <a:fld id="{13BFC840-C225-D247-BFBB-E0A0DEBE9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89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68" r:id="rId3"/>
    <p:sldLayoutId id="2147483665" r:id="rId4"/>
    <p:sldLayoutId id="2147483666" r:id="rId5"/>
    <p:sldLayoutId id="2147483667" r:id="rId6"/>
    <p:sldLayoutId id="214748366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9" r:id="rId13"/>
    <p:sldLayoutId id="2147483696" r:id="rId14"/>
    <p:sldLayoutId id="2147483697" r:id="rId15"/>
    <p:sldLayoutId id="2147483698" r:id="rId16"/>
    <p:sldLayoutId id="2147483663" r:id="rId17"/>
    <p:sldLayoutId id="2147483664" r:id="rId18"/>
    <p:sldLayoutId id="2147483661" r:id="rId19"/>
    <p:sldLayoutId id="2147483662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-40" baseline="0">
          <a:solidFill>
            <a:schemeClr val="tx1"/>
          </a:solidFill>
          <a:latin typeface="Ubuntu" panose="020B05040306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4000"/>
        </a:lnSpc>
        <a:spcBef>
          <a:spcPts val="1000"/>
        </a:spcBef>
        <a:buFont typeface="Arial" panose="020B0604020202020204" pitchFamily="34" charset="0"/>
        <a:buChar char="•"/>
        <a:defRPr sz="2800" b="0" i="0" kern="1200" spc="-40" baseline="0">
          <a:solidFill>
            <a:schemeClr val="tx1"/>
          </a:solidFill>
          <a:latin typeface="Ubuntu" panose="020B05040306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4000"/>
        </a:lnSpc>
        <a:spcBef>
          <a:spcPts val="500"/>
        </a:spcBef>
        <a:buFont typeface="Arial" panose="020B0604020202020204" pitchFamily="34" charset="0"/>
        <a:buChar char="•"/>
        <a:defRPr sz="2400" b="0" i="0" kern="1200" spc="-40" baseline="0">
          <a:solidFill>
            <a:schemeClr val="tx1"/>
          </a:solidFill>
          <a:latin typeface="Ubuntu" panose="020B05040306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4000"/>
        </a:lnSpc>
        <a:spcBef>
          <a:spcPts val="500"/>
        </a:spcBef>
        <a:buFont typeface="Arial" panose="020B0604020202020204" pitchFamily="34" charset="0"/>
        <a:buChar char="•"/>
        <a:defRPr sz="2000" b="0" i="0" kern="1200" spc="-40" baseline="0">
          <a:solidFill>
            <a:schemeClr val="tx1"/>
          </a:solidFill>
          <a:latin typeface="Ubuntu" panose="020B05040306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4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-40" baseline="0">
          <a:solidFill>
            <a:schemeClr val="tx1"/>
          </a:solidFill>
          <a:latin typeface="Ubuntu" panose="020B05040306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4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-40" baseline="0">
          <a:solidFill>
            <a:schemeClr val="tx1"/>
          </a:solidFill>
          <a:latin typeface="Ubuntu" panose="020B05040306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6017" y="1741488"/>
            <a:ext cx="10549467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" charset="0"/>
              </a:rPr>
              <a:t>Click to edit Master text styles</a:t>
            </a:r>
          </a:p>
          <a:p>
            <a:pPr lvl="1"/>
            <a:r>
              <a:rPr lang="ga-IE">
                <a:sym typeface="Ubuntu" charset="0"/>
              </a:rPr>
              <a:t>Second level</a:t>
            </a:r>
          </a:p>
          <a:p>
            <a:pPr lvl="2"/>
            <a:r>
              <a:rPr lang="ga-IE">
                <a:sym typeface="Ubuntu" charset="0"/>
              </a:rPr>
              <a:t>Third level</a:t>
            </a:r>
          </a:p>
          <a:p>
            <a:pPr lvl="3"/>
            <a:r>
              <a:rPr lang="ga-IE">
                <a:sym typeface="Ubuntu" charset="0"/>
              </a:rPr>
              <a:t>Fourth level</a:t>
            </a:r>
          </a:p>
          <a:p>
            <a:pPr lvl="4"/>
            <a:r>
              <a:rPr lang="ga-IE">
                <a:sym typeface="Ubuntu" charset="0"/>
              </a:rPr>
              <a:t>Fifth level</a:t>
            </a:r>
            <a:endParaRPr lang="en-US">
              <a:sym typeface="Ubuntu Light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26018" y="366713"/>
            <a:ext cx="9402431" cy="10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>
              <a:sym typeface="Ubuntu Light" charset="0"/>
            </a:endParaRPr>
          </a:p>
        </p:txBody>
      </p:sp>
      <p:sp>
        <p:nvSpPr>
          <p:cNvPr id="2052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38718" y="6470815"/>
            <a:ext cx="466504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297321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600" spc="-100">
          <a:solidFill>
            <a:schemeClr val="tx1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Ubuntu" charset="0"/>
        </a:defRPr>
      </a:lvl1pPr>
      <a:lvl2pPr marL="284163" indent="-28416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25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2pPr>
      <a:lvl3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3pPr>
      <a:lvl4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4pPr>
      <a:lvl5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5pPr>
      <a:lvl6pPr marL="857220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6pPr>
      <a:lvl7pPr marL="1178677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7pPr>
      <a:lvl8pPr marL="1500134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8pPr>
      <a:lvl9pPr marL="1821591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6017" y="1741488"/>
            <a:ext cx="10549467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Ubuntu" charset="0"/>
              </a:rPr>
              <a:t>Edit Master text styles</a:t>
            </a:r>
          </a:p>
          <a:p>
            <a:pPr lvl="1"/>
            <a:r>
              <a:rPr lang="en-US">
                <a:sym typeface="Ubuntu" charset="0"/>
              </a:rPr>
              <a:t>Second level</a:t>
            </a:r>
          </a:p>
          <a:p>
            <a:pPr lvl="2"/>
            <a:r>
              <a:rPr lang="en-US">
                <a:sym typeface="Ubuntu" charset="0"/>
              </a:rPr>
              <a:t>Third level</a:t>
            </a:r>
          </a:p>
          <a:p>
            <a:pPr lvl="3"/>
            <a:r>
              <a:rPr lang="en-US">
                <a:sym typeface="Ubuntu" charset="0"/>
              </a:rPr>
              <a:t>Fourth level</a:t>
            </a:r>
          </a:p>
          <a:p>
            <a:pPr lvl="4"/>
            <a:r>
              <a:rPr lang="en-US">
                <a:sym typeface="Ubuntu" charset="0"/>
              </a:rPr>
              <a:t>Fifth level</a:t>
            </a:r>
            <a:endParaRPr lang="en-US">
              <a:sym typeface="Ubuntu Light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26018" y="366713"/>
            <a:ext cx="9402431" cy="10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Ubuntu Light" charset="0"/>
              </a:rPr>
              <a:t>Click to edit Master title style</a:t>
            </a:r>
          </a:p>
        </p:txBody>
      </p:sp>
      <p:sp>
        <p:nvSpPr>
          <p:cNvPr id="2052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38718" y="6470815"/>
            <a:ext cx="466504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26074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600" spc="-100">
          <a:solidFill>
            <a:schemeClr val="tx1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Ubuntu" charset="0"/>
        </a:defRPr>
      </a:lvl1pPr>
      <a:lvl2pPr marL="284163" indent="-28416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25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2pPr>
      <a:lvl3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3pPr>
      <a:lvl4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4pPr>
      <a:lvl5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5pPr>
      <a:lvl6pPr marL="857220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6pPr>
      <a:lvl7pPr marL="1178677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7pPr>
      <a:lvl8pPr marL="1500134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8pPr>
      <a:lvl9pPr marL="1821591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64C2F1A-A9CE-57D0-8D1D-425FB6E2C8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25614"/>
            <a:ext cx="9144000" cy="1206771"/>
          </a:xfrm>
        </p:spPr>
        <p:txBody>
          <a:bodyPr/>
          <a:lstStyle/>
          <a:p>
            <a:r>
              <a:rPr lang="en-US" sz="4800" dirty="0"/>
              <a:t>Sports Updates</a:t>
            </a:r>
          </a:p>
        </p:txBody>
      </p:sp>
    </p:spTree>
    <p:extLst>
      <p:ext uri="{BB962C8B-B14F-4D97-AF65-F5344CB8AC3E}">
        <p14:creationId xmlns:p14="http://schemas.microsoft.com/office/powerpoint/2010/main" val="3275665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4C391-5162-4FB0-6FA2-B8DAB4948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D1A0-DB26-4D9E-1527-6071631F6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Information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AE9FD-1AAD-8E56-C171-53292B5D6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3050"/>
            <a:ext cx="10515600" cy="423862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SOWI will continue to support Invitational level sports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Rule updates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SOWI Invitational Grant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Non-SOWI event participation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Sports moved to Invitational status would be reconsidered for Regional/District/State competition if participation hits one of 2 benchmarks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Communication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Email will be sent out Monday with this information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Update will be provided in future Inspire newsletter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Form for questions about 2026 changes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SOWI staff will respond via email 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Questions will be recorded for a FAQ document to be shared at a later date</a:t>
            </a:r>
          </a:p>
          <a:p>
            <a:pPr marL="387350" lvl="1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4F3321-5B5D-5A83-B092-39E9649838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mc="http://schemas.openxmlformats.org/markup-compatibility/2006" xmlns:mv="urn:schemas-microsoft-com:mac:vml"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:mc="http://schemas.openxmlformats.org/markup-compatibility/2006" xmlns:mv="urn:schemas-microsoft-com:mac:vml" xmlns:ma14="http://schemas.microsoft.com/office/mac/drawingml/2011/main" xmlns="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 kern="12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10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53913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A7D2F-E73A-582A-8148-ED3F51B8D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Invitationals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52788-41F7-6968-8B6A-C5ADC4BA0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50632"/>
          </a:xfrm>
        </p:spPr>
        <p:txBody>
          <a:bodyPr/>
          <a:lstStyle/>
          <a:p>
            <a:r>
              <a:rPr lang="en-US" dirty="0"/>
              <a:t>Resume participation in SONA Invitationals June 30, 2026</a:t>
            </a:r>
          </a:p>
          <a:p>
            <a:r>
              <a:rPr lang="en-US" dirty="0"/>
              <a:t>Local Programs will have designated accounts per National Invitational</a:t>
            </a:r>
          </a:p>
          <a:p>
            <a:r>
              <a:rPr lang="en-US" dirty="0"/>
              <a:t>Local Programs can contribute up to $200 per person to registration fees from LP Funds </a:t>
            </a:r>
          </a:p>
          <a:p>
            <a:r>
              <a:rPr lang="en-US" dirty="0"/>
              <a:t>Local Program/Participant is responsible for costs of attending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211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BAC8B-B60E-C0D9-626E-490AD934C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FADFF-424B-4AE7-9BC3-8DC5C2AF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Invitationals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1D426-1D4B-21B5-CBE5-6DBD15F1BF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50632"/>
          </a:xfrm>
        </p:spPr>
        <p:txBody>
          <a:bodyPr/>
          <a:lstStyle/>
          <a:p>
            <a:r>
              <a:rPr lang="en-US" dirty="0"/>
              <a:t>SOWI will have a National Invitational Dashboard with information about upcoming events and link for shared information</a:t>
            </a:r>
          </a:p>
          <a:p>
            <a:r>
              <a:rPr lang="en-US" dirty="0"/>
              <a:t>National Invitationals are quota based</a:t>
            </a:r>
          </a:p>
          <a:p>
            <a:pPr lvl="1"/>
            <a:r>
              <a:rPr lang="en-US" dirty="0"/>
              <a:t>SOWI Submits all request</a:t>
            </a:r>
          </a:p>
          <a:p>
            <a:pPr lvl="1"/>
            <a:r>
              <a:rPr lang="en-US" dirty="0"/>
              <a:t>SONA provides number</a:t>
            </a:r>
          </a:p>
          <a:p>
            <a:pPr lvl="1"/>
            <a:r>
              <a:rPr lang="en-US" dirty="0"/>
              <a:t>Weighted draw to select</a:t>
            </a:r>
          </a:p>
          <a:p>
            <a:r>
              <a:rPr lang="en-US" dirty="0"/>
              <a:t>One person will </a:t>
            </a:r>
            <a:r>
              <a:rPr lang="en-US"/>
              <a:t>be designated HOD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834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Sport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1151"/>
            <a:ext cx="10515600" cy="3767464"/>
          </a:xfrm>
        </p:spPr>
        <p:txBody>
          <a:bodyPr/>
          <a:lstStyle/>
          <a:p>
            <a:pPr marL="4445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>
                <a:latin typeface="Ubuntu" panose="020B0504030602030204" pitchFamily="34" charset="0"/>
                <a:cs typeface="Ubuntu Bold"/>
              </a:rPr>
              <a:t>Process</a:t>
            </a:r>
          </a:p>
          <a:p>
            <a:pPr marL="844550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en-US" dirty="0">
                <a:latin typeface="Ubuntu" panose="020B0504030602030204" pitchFamily="34" charset="0"/>
                <a:cs typeface="Ubuntu Bold"/>
              </a:rPr>
              <a:t>Consistency in decision-making </a:t>
            </a:r>
          </a:p>
          <a:p>
            <a:pPr marL="844550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en-US" dirty="0">
                <a:latin typeface="Ubuntu" panose="020B0504030602030204" pitchFamily="34" charset="0"/>
                <a:cs typeface="Ubuntu Bold"/>
              </a:rPr>
              <a:t>Benchmarks for adding or removing sports </a:t>
            </a:r>
          </a:p>
          <a:p>
            <a:pPr marL="844550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en-US" dirty="0">
                <a:latin typeface="Ubuntu" panose="020B0504030602030204" pitchFamily="34" charset="0"/>
                <a:cs typeface="Ubuntu Bold"/>
              </a:rPr>
              <a:t>Reference SOI model and other state program’s adaptations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2400" dirty="0">
              <a:cs typeface="Ubuntu Bold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400" dirty="0">
                <a:cs typeface="Ubuntu Bold"/>
              </a:rPr>
              <a:t>Considerations</a:t>
            </a:r>
          </a:p>
          <a:p>
            <a:pPr marL="844550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en-US" dirty="0">
                <a:cs typeface="Ubuntu Bold"/>
              </a:rPr>
              <a:t>Popularity of the Sport</a:t>
            </a:r>
          </a:p>
          <a:p>
            <a:pPr marL="844550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en-US" dirty="0">
                <a:cs typeface="Ubuntu Bold"/>
              </a:rPr>
              <a:t>Venue Availability </a:t>
            </a:r>
          </a:p>
          <a:p>
            <a:pPr marL="844550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en-US" dirty="0">
                <a:cs typeface="Ubuntu Bold"/>
              </a:rPr>
              <a:t>Sport Seasons and Calendar</a:t>
            </a:r>
          </a:p>
          <a:p>
            <a:pPr marL="844550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en-US" dirty="0">
                <a:cs typeface="Ubuntu Bold"/>
              </a:rPr>
              <a:t>Capacity and Resources</a:t>
            </a:r>
          </a:p>
          <a:p>
            <a:pPr marL="0" indent="0">
              <a:spcBef>
                <a:spcPts val="844"/>
              </a:spcBef>
              <a:buNone/>
              <a:defRPr/>
            </a:pPr>
            <a:endParaRPr lang="en-US" dirty="0">
              <a:latin typeface="Ubuntu" panose="020B0504030602030204" pitchFamily="34" charset="0"/>
              <a:cs typeface="Ubuntu Bold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 kern="12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2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413016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047F2-F7A6-C0BD-4A4A-BDBB7D83F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862AC-81BF-603A-80AE-DAAAB52B9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Sport Benchmarks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DC409-B60D-1E51-FE7B-8B6E859FB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44239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>
                <a:latin typeface="Ubuntu" panose="020B0504030602030204" pitchFamily="34" charset="0"/>
                <a:cs typeface="Ubuntu Bold"/>
              </a:rPr>
              <a:t>Levels of Competition</a:t>
            </a:r>
          </a:p>
          <a:p>
            <a:pPr marL="844550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en-US" dirty="0">
                <a:latin typeface="Ubuntu" panose="020B0504030602030204" pitchFamily="34" charset="0"/>
                <a:cs typeface="Ubuntu Bold"/>
              </a:rPr>
              <a:t>Recreational</a:t>
            </a:r>
          </a:p>
          <a:p>
            <a:pPr marL="844550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en-US" dirty="0">
                <a:latin typeface="Ubuntu" panose="020B0504030602030204" pitchFamily="34" charset="0"/>
                <a:cs typeface="Ubuntu Bold"/>
              </a:rPr>
              <a:t>Invitational</a:t>
            </a:r>
          </a:p>
          <a:p>
            <a:pPr marL="844550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en-US" dirty="0">
                <a:latin typeface="Ubuntu" panose="020B0504030602030204" pitchFamily="34" charset="0"/>
                <a:cs typeface="Ubuntu Bold"/>
              </a:rPr>
              <a:t>Regional/District</a:t>
            </a:r>
          </a:p>
          <a:p>
            <a:pPr marL="844550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en-US" dirty="0">
                <a:latin typeface="Ubuntu" panose="020B0504030602030204" pitchFamily="34" charset="0"/>
                <a:cs typeface="Ubuntu Bold"/>
              </a:rPr>
              <a:t>State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>
              <a:latin typeface="Ubuntu" panose="020B0504030602030204" pitchFamily="34" charset="0"/>
              <a:cs typeface="Ubuntu Bold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>
                <a:latin typeface="Ubuntu" panose="020B0504030602030204" pitchFamily="34" charset="0"/>
                <a:cs typeface="Ubuntu Bold"/>
              </a:rPr>
              <a:t>Benchmarks</a:t>
            </a:r>
          </a:p>
          <a:p>
            <a:pPr marL="844550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en-US" dirty="0">
                <a:latin typeface="Ubuntu" panose="020B0504030602030204" pitchFamily="34" charset="0"/>
                <a:cs typeface="Ubuntu Bold"/>
              </a:rPr>
              <a:t>Athlete Participation - 2% (160 Athletes)</a:t>
            </a:r>
          </a:p>
          <a:p>
            <a:pPr marL="844550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/>
            </a:pPr>
            <a:r>
              <a:rPr lang="en-US" dirty="0">
                <a:latin typeface="Ubuntu" panose="020B0504030602030204" pitchFamily="34" charset="0"/>
                <a:cs typeface="Ubuntu Bold"/>
              </a:rPr>
              <a:t>Local Programs Competing – 10% (13 Local Programs)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EC4B0-E93C-FF43-536B-B937840C57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 kern="12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3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486871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1F84F-AF36-16B1-FC37-9DA3E7823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Current Data – Athlete Participation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2DED514-635D-01DE-C183-545C14CFC4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808416"/>
              </p:ext>
            </p:extLst>
          </p:nvPr>
        </p:nvGraphicFramePr>
        <p:xfrm>
          <a:off x="726018" y="1508759"/>
          <a:ext cx="10338222" cy="5212080"/>
        </p:xfrm>
        <a:graphic>
          <a:graphicData uri="http://schemas.openxmlformats.org/drawingml/2006/table">
            <a:tbl>
              <a:tblPr/>
              <a:tblGrid>
                <a:gridCol w="3075583">
                  <a:extLst>
                    <a:ext uri="{9D8B030D-6E8A-4147-A177-3AD203B41FA5}">
                      <a16:colId xmlns:a16="http://schemas.microsoft.com/office/drawing/2014/main" val="2881542060"/>
                    </a:ext>
                  </a:extLst>
                </a:gridCol>
                <a:gridCol w="3539967">
                  <a:extLst>
                    <a:ext uri="{9D8B030D-6E8A-4147-A177-3AD203B41FA5}">
                      <a16:colId xmlns:a16="http://schemas.microsoft.com/office/drawing/2014/main" val="1492847867"/>
                    </a:ext>
                  </a:extLst>
                </a:gridCol>
                <a:gridCol w="3722672">
                  <a:extLst>
                    <a:ext uri="{9D8B030D-6E8A-4147-A177-3AD203B41FA5}">
                      <a16:colId xmlns:a16="http://schemas.microsoft.com/office/drawing/2014/main" val="4143583170"/>
                    </a:ext>
                  </a:extLst>
                </a:gridCol>
              </a:tblGrid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Sport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# of Athlete Participants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% of Athlete Participating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348484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Alpine Skiing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263497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Cross Country Skiing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353773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Snowboarding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872358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Snowshoe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6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562522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Basketball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18.33%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496243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Basketball Skills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5.85%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227001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Swimming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966734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Athletics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15.07%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110239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Cornhole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8.54%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228103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Soccer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1.52%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196951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Powerlifting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50867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Tennis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889300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Golf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1.26%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907290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Bocce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10.05%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968812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Softball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6.72%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5564498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Tee Ball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0.80%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592994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Flag Football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1.95%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882211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Volleyball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2.92%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23035"/>
                  </a:ext>
                </a:extLst>
              </a:tr>
              <a:tr h="2606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Bowling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2868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35.69%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C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4823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6236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B259F-456A-C8E1-2517-49B7E9981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DD976-E57E-F805-61DC-200C8A5CF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400" b="1" kern="1200" spc="-40" dirty="0">
                <a:latin typeface="Ubuntu" panose="020B0504030602030204" pitchFamily="34" charset="0"/>
              </a:rPr>
              <a:t>Current Data – LP Participation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A21CF3-CDED-194F-2343-7DC515113F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 kern="12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5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latin typeface="Ubuntu"/>
              <a:cs typeface="Ubuntu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61985E4-64D0-60EC-C6B1-D1DFFDA64B3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875071" y="1590675"/>
            <a:ext cx="10340441" cy="4509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648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What’s the need for changes?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/>
              <a:t>To keep SOWI expenses in line with revenue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Goal is to provide consistency and efficiencies to maximize the budget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Create changes that provide cost relief with minimal impact to athletes and local programs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 kern="12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6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457909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Fall Games Change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5426"/>
            <a:ext cx="10515600" cy="385319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Moving State Fall Games to DeForest Sports Complex</a:t>
            </a:r>
            <a:endParaRPr lang="en-US" sz="12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Venue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Same quality of venue as Woodside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Significantly lower cost than Woodside Sports Complex, WI Dells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Hotel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Lower cost hotel options for local programs vs Chula Vista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Reduction in staff lodging costs</a:t>
            </a:r>
            <a:endParaRPr lang="en-US" sz="20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Food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Partner Engagement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 kern="12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7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95760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DBBA9-D3C4-F263-F740-20C62DC51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673819-099F-3F92-A4B4-0C374CFB86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 kern="12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8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latin typeface="Ubuntu"/>
              <a:cs typeface="Ubuntu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05408F-37E1-BC18-70A6-AE8B4C92B00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38718" y="289636"/>
            <a:ext cx="10515600" cy="13255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400" b="1" kern="1200" spc="-40" dirty="0">
                <a:latin typeface="Ubuntu" panose="020B0504030602030204" pitchFamily="34" charset="0"/>
              </a:rPr>
              <a:t>DeForest Sports Complex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A25A045-6E6D-E472-4FC8-E986D570D55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492904" y="1615199"/>
            <a:ext cx="7206193" cy="4797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349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A8319-1129-CCDC-FBAD-4927EE807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2C1C8-92EA-576B-62BA-C6FE075CF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Additional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29C01-8E34-93AE-F150-0232513BA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3050"/>
            <a:ext cx="10515600" cy="4238625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Offering Winter Games as an Invitational</a:t>
            </a:r>
          </a:p>
          <a:p>
            <a:pPr marL="638175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US" sz="1800" dirty="0"/>
              <a:t>3 out of 4 sports under 10% local program involvement</a:t>
            </a:r>
          </a:p>
          <a:p>
            <a:pPr marL="638175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US" sz="1800" dirty="0"/>
              <a:t>4 out of 4 sports under 2% athlete participation </a:t>
            </a:r>
          </a:p>
          <a:p>
            <a:pPr marL="638175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US" sz="1800" dirty="0"/>
              <a:t>Weather causing infrequent offering and unsafe training conditions</a:t>
            </a:r>
            <a:endParaRPr lang="en-US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Eliminating Sectional Basketball</a:t>
            </a:r>
          </a:p>
          <a:p>
            <a:pPr marL="638175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US" sz="1800" dirty="0"/>
              <a:t>Reduction in Competition numbers post-COVID</a:t>
            </a:r>
          </a:p>
          <a:p>
            <a:pPr marL="638175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US" sz="1800" dirty="0"/>
              <a:t>Sectional Basketball was added when SOWI had 200 teams (164 teams in 2025)</a:t>
            </a:r>
          </a:p>
          <a:p>
            <a:pPr marL="638175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US" sz="1800" dirty="0"/>
              <a:t>Would be reconsidered if participation numbers increased in future years</a:t>
            </a:r>
            <a:endParaRPr lang="en-US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Regional Bowling as State </a:t>
            </a:r>
            <a:r>
              <a:rPr lang="en-US" sz="2400" dirty="0">
                <a:latin typeface="Ubuntu" panose="020B0504030602030204" pitchFamily="34" charset="0"/>
              </a:rPr>
              <a:t>Bowling</a:t>
            </a:r>
          </a:p>
          <a:p>
            <a:pPr marL="638175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US" sz="1800" dirty="0"/>
              <a:t>Venue Changes</a:t>
            </a:r>
          </a:p>
          <a:p>
            <a:pPr marL="638175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US" sz="1800" dirty="0"/>
              <a:t>Reduced travel and expense for Local Programs</a:t>
            </a:r>
          </a:p>
          <a:p>
            <a:pPr marL="638175" lvl="2" indent="-342900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en-US" sz="1800" dirty="0"/>
              <a:t>1</a:t>
            </a:r>
            <a:r>
              <a:rPr lang="en-US" sz="1800" baseline="30000" dirty="0"/>
              <a:t>st</a:t>
            </a:r>
            <a:r>
              <a:rPr lang="en-US" sz="1800" dirty="0"/>
              <a:t>-3</a:t>
            </a:r>
            <a:r>
              <a:rPr lang="en-US" sz="1800" baseline="30000" dirty="0"/>
              <a:t>rd</a:t>
            </a:r>
            <a:r>
              <a:rPr lang="en-US" sz="1800" dirty="0"/>
              <a:t> awarded with medals</a:t>
            </a:r>
            <a:endParaRPr lang="en-US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Tennis and Soccer moved to Invitational</a:t>
            </a:r>
          </a:p>
          <a:p>
            <a:pPr marL="387350" lvl="1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D3AC1-4AFB-A679-C475-DA751E9BFF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 kern="12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algn="l" defTabSz="457200" rtl="0" eaLnBrk="0" latinLnBrk="0" hangingPunct="0"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3000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9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876125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ody White cop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90B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E9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 White copy">
      <a:majorFont>
        <a:latin typeface="Ubuntu Light"/>
        <a:ea typeface="ヒラギノ角ゴ ProN W3"/>
        <a:cs typeface="ヒラギノ角ゴ ProN W3"/>
      </a:majorFont>
      <a:minorFont>
        <a:latin typeface="Ubuntu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ody White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Body White cop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90B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E9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 White copy">
      <a:majorFont>
        <a:latin typeface="Ubuntu Light"/>
        <a:ea typeface="ヒラギノ角ゴ ProN W3"/>
        <a:cs typeface="ヒラギノ角ゴ ProN W3"/>
      </a:majorFont>
      <a:minorFont>
        <a:latin typeface="Ubuntu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ody White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BC25CC41CF8741AD015E8517C0A57B" ma:contentTypeVersion="6" ma:contentTypeDescription="Create a new document." ma:contentTypeScope="" ma:versionID="3634589ba3b4c45c513622d714ea2fc7">
  <xsd:schema xmlns:xsd="http://www.w3.org/2001/XMLSchema" xmlns:xs="http://www.w3.org/2001/XMLSchema" xmlns:p="http://schemas.microsoft.com/office/2006/metadata/properties" xmlns:ns2="9b352943-6b91-441f-b77c-da8ea79fc2db" xmlns:ns3="d500a7aa-2c45-49d2-a9d8-0a6d85947e7c" targetNamespace="http://schemas.microsoft.com/office/2006/metadata/properties" ma:root="true" ma:fieldsID="ec6a87d3aaf0cf1890838eeafc064872" ns2:_="" ns3:_="">
    <xsd:import namespace="9b352943-6b91-441f-b77c-da8ea79fc2db"/>
    <xsd:import namespace="d500a7aa-2c45-49d2-a9d8-0a6d85947e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52943-6b91-441f-b77c-da8ea79fc2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00a7aa-2c45-49d2-a9d8-0a6d85947e7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240F914-6364-4F45-8800-3615A8BEF7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48BBA0-4926-42D2-8E9E-DCFAACEBDC0F}">
  <ds:schemaRefs>
    <ds:schemaRef ds:uri="9b352943-6b91-441f-b77c-da8ea79fc2db"/>
    <ds:schemaRef ds:uri="d500a7aa-2c45-49d2-a9d8-0a6d85947e7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A5C2874-2903-4736-8CC1-F63833B44C5E}">
  <ds:schemaRefs>
    <ds:schemaRef ds:uri="http://schemas.microsoft.com/office/2006/documentManagement/types"/>
    <ds:schemaRef ds:uri="http://schemas.microsoft.com/office/2006/metadata/properties"/>
    <ds:schemaRef ds:uri="9b352943-6b91-441f-b77c-da8ea79fc2db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d500a7aa-2c45-49d2-a9d8-0a6d85947e7c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557</Words>
  <Application>Microsoft Office PowerPoint</Application>
  <PresentationFormat>Widescreen</PresentationFormat>
  <Paragraphs>145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Aptos Narrow</vt:lpstr>
      <vt:lpstr>Arial</vt:lpstr>
      <vt:lpstr>Calibri</vt:lpstr>
      <vt:lpstr>Ubuntu</vt:lpstr>
      <vt:lpstr>Ubuntu Bold</vt:lpstr>
      <vt:lpstr>Ubuntu Light</vt:lpstr>
      <vt:lpstr>Office Theme</vt:lpstr>
      <vt:lpstr>Body White copy</vt:lpstr>
      <vt:lpstr>1_Body White copy</vt:lpstr>
      <vt:lpstr>Sports Updates</vt:lpstr>
      <vt:lpstr>Sport Evaluation</vt:lpstr>
      <vt:lpstr>Sport Benchmarks</vt:lpstr>
      <vt:lpstr>Current Data – Athlete Participation</vt:lpstr>
      <vt:lpstr>Current Data – LP Participation</vt:lpstr>
      <vt:lpstr>What’s the need for changes?</vt:lpstr>
      <vt:lpstr>2026 Fall Games Change</vt:lpstr>
      <vt:lpstr>DeForest Sports Complex</vt:lpstr>
      <vt:lpstr>Additional Changes</vt:lpstr>
      <vt:lpstr>Additional Information</vt:lpstr>
      <vt:lpstr>National Invitationals</vt:lpstr>
      <vt:lpstr>National Invitationals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Brittney Peters</dc:creator>
  <cp:lastModifiedBy>Jason Blank</cp:lastModifiedBy>
  <cp:revision>90</cp:revision>
  <dcterms:created xsi:type="dcterms:W3CDTF">2023-10-30T19:58:53Z</dcterms:created>
  <dcterms:modified xsi:type="dcterms:W3CDTF">2025-09-20T17:56:01Z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0x0101004DBC25CC41CF8741AD015E8517C0A57B</vt:lpwstr>
  </property>
</Properties>
</file>